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2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7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543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67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795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88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54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3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447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169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579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53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76A05-D6C9-48EF-8413-4A5EC24FA28C}" type="datetimeFigureOut">
              <a:rPr lang="en-CA" smtClean="0"/>
              <a:t>2018-07-16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856B0-7FFD-4411-85E9-13400A222E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176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150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FD182">
                  <a:shade val="30000"/>
                  <a:satMod val="115000"/>
                </a:srgbClr>
              </a:gs>
              <a:gs pos="50000">
                <a:srgbClr val="5FD182">
                  <a:shade val="67500"/>
                  <a:satMod val="115000"/>
                </a:srgbClr>
              </a:gs>
              <a:gs pos="100000">
                <a:srgbClr val="5FD182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2400000"/>
            </a:lightRig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704850" y="-295275"/>
            <a:ext cx="10448925" cy="748665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0" y="-25400"/>
            <a:ext cx="9144000" cy="6858000"/>
            <a:chOff x="0" y="-25400"/>
            <a:chExt cx="9144000" cy="6858000"/>
          </a:xfrm>
          <a:scene3d>
            <a:camera prst="orthographicFront"/>
            <a:lightRig rig="threePt" dir="t">
              <a:rot lat="0" lon="0" rev="3600000"/>
            </a:lightRig>
          </a:scene3d>
        </p:grpSpPr>
        <p:cxnSp>
          <p:nvCxnSpPr>
            <p:cNvPr id="8" name="Straight Connector 7"/>
            <p:cNvCxnSpPr/>
            <p:nvPr/>
          </p:nvCxnSpPr>
          <p:spPr>
            <a:xfrm flipV="1">
              <a:off x="0" y="3403600"/>
              <a:ext cx="9144000" cy="25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06066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97200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545509" y="1636469"/>
            <a:ext cx="1170516" cy="787400"/>
          </a:xfrm>
          <a:prstGeom prst="rect">
            <a:avLst/>
          </a:prstGeom>
          <a:solidFill>
            <a:schemeClr val="bg2">
              <a:lumMod val="75000"/>
            </a:schemeClr>
          </a:solidFill>
          <a:ln w="2222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Ruins</a:t>
            </a:r>
            <a:endParaRPr lang="en-CA" dirty="0"/>
          </a:p>
        </p:txBody>
      </p:sp>
      <p:sp>
        <p:nvSpPr>
          <p:cNvPr id="31" name="Freeform 30"/>
          <p:cNvSpPr/>
          <p:nvPr/>
        </p:nvSpPr>
        <p:spPr>
          <a:xfrm rot="6379524">
            <a:off x="1901934" y="2564546"/>
            <a:ext cx="1032220" cy="1677772"/>
          </a:xfrm>
          <a:custGeom>
            <a:avLst/>
            <a:gdLst>
              <a:gd name="connsiteX0" fmla="*/ 228600 w 914400"/>
              <a:gd name="connsiteY0" fmla="*/ 279400 h 1617133"/>
              <a:gd name="connsiteX1" fmla="*/ 0 w 914400"/>
              <a:gd name="connsiteY1" fmla="*/ 558800 h 1617133"/>
              <a:gd name="connsiteX2" fmla="*/ 33867 w 914400"/>
              <a:gd name="connsiteY2" fmla="*/ 999066 h 1617133"/>
              <a:gd name="connsiteX3" fmla="*/ 186267 w 914400"/>
              <a:gd name="connsiteY3" fmla="*/ 1456266 h 1617133"/>
              <a:gd name="connsiteX4" fmla="*/ 381000 w 914400"/>
              <a:gd name="connsiteY4" fmla="*/ 1608666 h 1617133"/>
              <a:gd name="connsiteX5" fmla="*/ 694267 w 914400"/>
              <a:gd name="connsiteY5" fmla="*/ 1617133 h 1617133"/>
              <a:gd name="connsiteX6" fmla="*/ 914400 w 914400"/>
              <a:gd name="connsiteY6" fmla="*/ 1405466 h 1617133"/>
              <a:gd name="connsiteX7" fmla="*/ 804334 w 914400"/>
              <a:gd name="connsiteY7" fmla="*/ 982133 h 1617133"/>
              <a:gd name="connsiteX8" fmla="*/ 897467 w 914400"/>
              <a:gd name="connsiteY8" fmla="*/ 651933 h 1617133"/>
              <a:gd name="connsiteX9" fmla="*/ 812800 w 914400"/>
              <a:gd name="connsiteY9" fmla="*/ 220133 h 1617133"/>
              <a:gd name="connsiteX10" fmla="*/ 635000 w 914400"/>
              <a:gd name="connsiteY10" fmla="*/ 0 h 1617133"/>
              <a:gd name="connsiteX11" fmla="*/ 321734 w 914400"/>
              <a:gd name="connsiteY11" fmla="*/ 76200 h 1617133"/>
              <a:gd name="connsiteX12" fmla="*/ 228600 w 914400"/>
              <a:gd name="connsiteY12" fmla="*/ 279400 h 161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" h="1617133">
                <a:moveTo>
                  <a:pt x="228600" y="279400"/>
                </a:moveTo>
                <a:lnTo>
                  <a:pt x="0" y="558800"/>
                </a:lnTo>
                <a:lnTo>
                  <a:pt x="33867" y="999066"/>
                </a:lnTo>
                <a:lnTo>
                  <a:pt x="186267" y="1456266"/>
                </a:lnTo>
                <a:lnTo>
                  <a:pt x="381000" y="1608666"/>
                </a:lnTo>
                <a:lnTo>
                  <a:pt x="694267" y="1617133"/>
                </a:lnTo>
                <a:lnTo>
                  <a:pt x="914400" y="1405466"/>
                </a:lnTo>
                <a:lnTo>
                  <a:pt x="804334" y="982133"/>
                </a:lnTo>
                <a:lnTo>
                  <a:pt x="897467" y="651933"/>
                </a:lnTo>
                <a:lnTo>
                  <a:pt x="812800" y="220133"/>
                </a:lnTo>
                <a:lnTo>
                  <a:pt x="635000" y="0"/>
                </a:lnTo>
                <a:lnTo>
                  <a:pt x="321734" y="76200"/>
                </a:lnTo>
                <a:lnTo>
                  <a:pt x="228600" y="27940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Cloud 2"/>
          <p:cNvSpPr/>
          <p:nvPr/>
        </p:nvSpPr>
        <p:spPr>
          <a:xfrm>
            <a:off x="3959483" y="1088571"/>
            <a:ext cx="316426" cy="26179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Cloud 42"/>
          <p:cNvSpPr/>
          <p:nvPr/>
        </p:nvSpPr>
        <p:spPr>
          <a:xfrm rot="2224986">
            <a:off x="4080077" y="1338251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Cloud 43"/>
          <p:cNvSpPr/>
          <p:nvPr/>
        </p:nvSpPr>
        <p:spPr>
          <a:xfrm rot="19743069">
            <a:off x="4292449" y="1144658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Cloud 44"/>
          <p:cNvSpPr/>
          <p:nvPr/>
        </p:nvSpPr>
        <p:spPr>
          <a:xfrm rot="2484404">
            <a:off x="4366803" y="1431166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Cloud 45"/>
          <p:cNvSpPr/>
          <p:nvPr/>
        </p:nvSpPr>
        <p:spPr>
          <a:xfrm rot="19535501">
            <a:off x="4598879" y="1352152"/>
            <a:ext cx="180163" cy="170936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Cloud 46"/>
          <p:cNvSpPr/>
          <p:nvPr/>
        </p:nvSpPr>
        <p:spPr>
          <a:xfrm rot="1247162">
            <a:off x="3792214" y="1323116"/>
            <a:ext cx="349413" cy="34060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Cloud 47"/>
          <p:cNvSpPr/>
          <p:nvPr/>
        </p:nvSpPr>
        <p:spPr>
          <a:xfrm>
            <a:off x="3928611" y="957330"/>
            <a:ext cx="202797" cy="199938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Cloud 48"/>
          <p:cNvSpPr/>
          <p:nvPr/>
        </p:nvSpPr>
        <p:spPr>
          <a:xfrm>
            <a:off x="4203920" y="1003394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Cloud 49"/>
          <p:cNvSpPr/>
          <p:nvPr/>
        </p:nvSpPr>
        <p:spPr>
          <a:xfrm rot="19743069">
            <a:off x="4507191" y="1061955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ounded Rectangle 60"/>
          <p:cNvSpPr/>
          <p:nvPr/>
        </p:nvSpPr>
        <p:spPr>
          <a:xfrm>
            <a:off x="2848575" y="3947441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357262" y="4105239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156365" y="4105479"/>
            <a:ext cx="361534" cy="2473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091005" y="0"/>
            <a:ext cx="681948" cy="348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206066" y="-51136"/>
            <a:ext cx="702734" cy="322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5339" y="181229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787375" y="-35352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06435" y="174947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752693" y="-20195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190545" y="3704436"/>
            <a:ext cx="573140" cy="3210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L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1507" y="5020733"/>
            <a:ext cx="1516593" cy="1857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dirty="0" smtClean="0">
                <a:latin typeface="Book Antiqua" panose="02040602050305030304" pitchFamily="18" charset="0"/>
              </a:rPr>
              <a:t>E – Elite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W – Warrior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 – Missile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MC – Missile Cavalry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LC – Light Cavalry</a:t>
            </a:r>
            <a:endParaRPr lang="en-CA" sz="1600" dirty="0">
              <a:latin typeface="Book Antiqua" panose="0204060205030503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597137" y="189425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91664" y="174947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205994" y="173990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59020" y="189425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899824" y="18122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52246" y="173990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41288" y="173990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75454" y="166072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763653" y="165038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761086" y="4105541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660646" y="4425890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71859" y="4425890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346297" y="3918945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150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FD182">
                  <a:shade val="30000"/>
                  <a:satMod val="115000"/>
                </a:srgbClr>
              </a:gs>
              <a:gs pos="50000">
                <a:srgbClr val="5FD182">
                  <a:shade val="67500"/>
                  <a:satMod val="115000"/>
                </a:srgbClr>
              </a:gs>
              <a:gs pos="100000">
                <a:srgbClr val="5FD182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2400000"/>
            </a:lightRig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815099" y="-205297"/>
            <a:ext cx="10448925" cy="748665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0" y="-25400"/>
            <a:ext cx="9144000" cy="6858000"/>
            <a:chOff x="0" y="-25400"/>
            <a:chExt cx="9144000" cy="6858000"/>
          </a:xfrm>
          <a:scene3d>
            <a:camera prst="orthographicFront"/>
            <a:lightRig rig="threePt" dir="t">
              <a:rot lat="0" lon="0" rev="3600000"/>
            </a:lightRig>
          </a:scene3d>
        </p:grpSpPr>
        <p:cxnSp>
          <p:nvCxnSpPr>
            <p:cNvPr id="8" name="Straight Connector 7"/>
            <p:cNvCxnSpPr/>
            <p:nvPr/>
          </p:nvCxnSpPr>
          <p:spPr>
            <a:xfrm flipV="1">
              <a:off x="0" y="3403600"/>
              <a:ext cx="9144000" cy="25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06066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97200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545509" y="1636469"/>
            <a:ext cx="1170516" cy="787400"/>
          </a:xfrm>
          <a:prstGeom prst="rect">
            <a:avLst/>
          </a:prstGeom>
          <a:solidFill>
            <a:schemeClr val="bg2">
              <a:lumMod val="75000"/>
            </a:schemeClr>
          </a:solidFill>
          <a:ln w="2222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Ruins</a:t>
            </a:r>
            <a:endParaRPr lang="en-CA" dirty="0"/>
          </a:p>
        </p:txBody>
      </p:sp>
      <p:sp>
        <p:nvSpPr>
          <p:cNvPr id="31" name="Freeform 30"/>
          <p:cNvSpPr/>
          <p:nvPr/>
        </p:nvSpPr>
        <p:spPr>
          <a:xfrm rot="6379524">
            <a:off x="1901934" y="2564546"/>
            <a:ext cx="1032220" cy="1677772"/>
          </a:xfrm>
          <a:custGeom>
            <a:avLst/>
            <a:gdLst>
              <a:gd name="connsiteX0" fmla="*/ 228600 w 914400"/>
              <a:gd name="connsiteY0" fmla="*/ 279400 h 1617133"/>
              <a:gd name="connsiteX1" fmla="*/ 0 w 914400"/>
              <a:gd name="connsiteY1" fmla="*/ 558800 h 1617133"/>
              <a:gd name="connsiteX2" fmla="*/ 33867 w 914400"/>
              <a:gd name="connsiteY2" fmla="*/ 999066 h 1617133"/>
              <a:gd name="connsiteX3" fmla="*/ 186267 w 914400"/>
              <a:gd name="connsiteY3" fmla="*/ 1456266 h 1617133"/>
              <a:gd name="connsiteX4" fmla="*/ 381000 w 914400"/>
              <a:gd name="connsiteY4" fmla="*/ 1608666 h 1617133"/>
              <a:gd name="connsiteX5" fmla="*/ 694267 w 914400"/>
              <a:gd name="connsiteY5" fmla="*/ 1617133 h 1617133"/>
              <a:gd name="connsiteX6" fmla="*/ 914400 w 914400"/>
              <a:gd name="connsiteY6" fmla="*/ 1405466 h 1617133"/>
              <a:gd name="connsiteX7" fmla="*/ 804334 w 914400"/>
              <a:gd name="connsiteY7" fmla="*/ 982133 h 1617133"/>
              <a:gd name="connsiteX8" fmla="*/ 897467 w 914400"/>
              <a:gd name="connsiteY8" fmla="*/ 651933 h 1617133"/>
              <a:gd name="connsiteX9" fmla="*/ 812800 w 914400"/>
              <a:gd name="connsiteY9" fmla="*/ 220133 h 1617133"/>
              <a:gd name="connsiteX10" fmla="*/ 635000 w 914400"/>
              <a:gd name="connsiteY10" fmla="*/ 0 h 1617133"/>
              <a:gd name="connsiteX11" fmla="*/ 321734 w 914400"/>
              <a:gd name="connsiteY11" fmla="*/ 76200 h 1617133"/>
              <a:gd name="connsiteX12" fmla="*/ 228600 w 914400"/>
              <a:gd name="connsiteY12" fmla="*/ 279400 h 161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" h="1617133">
                <a:moveTo>
                  <a:pt x="228600" y="279400"/>
                </a:moveTo>
                <a:lnTo>
                  <a:pt x="0" y="558800"/>
                </a:lnTo>
                <a:lnTo>
                  <a:pt x="33867" y="999066"/>
                </a:lnTo>
                <a:lnTo>
                  <a:pt x="186267" y="1456266"/>
                </a:lnTo>
                <a:lnTo>
                  <a:pt x="381000" y="1608666"/>
                </a:lnTo>
                <a:lnTo>
                  <a:pt x="694267" y="1617133"/>
                </a:lnTo>
                <a:lnTo>
                  <a:pt x="914400" y="1405466"/>
                </a:lnTo>
                <a:lnTo>
                  <a:pt x="804334" y="982133"/>
                </a:lnTo>
                <a:lnTo>
                  <a:pt x="897467" y="651933"/>
                </a:lnTo>
                <a:lnTo>
                  <a:pt x="812800" y="220133"/>
                </a:lnTo>
                <a:lnTo>
                  <a:pt x="635000" y="0"/>
                </a:lnTo>
                <a:lnTo>
                  <a:pt x="321734" y="76200"/>
                </a:lnTo>
                <a:lnTo>
                  <a:pt x="228600" y="27940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Cloud 2"/>
          <p:cNvSpPr/>
          <p:nvPr/>
        </p:nvSpPr>
        <p:spPr>
          <a:xfrm>
            <a:off x="3959483" y="1088571"/>
            <a:ext cx="316426" cy="26179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Cloud 42"/>
          <p:cNvSpPr/>
          <p:nvPr/>
        </p:nvSpPr>
        <p:spPr>
          <a:xfrm rot="2224986">
            <a:off x="4080077" y="1338251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Cloud 43"/>
          <p:cNvSpPr/>
          <p:nvPr/>
        </p:nvSpPr>
        <p:spPr>
          <a:xfrm rot="19743069">
            <a:off x="4292449" y="1144658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Cloud 44"/>
          <p:cNvSpPr/>
          <p:nvPr/>
        </p:nvSpPr>
        <p:spPr>
          <a:xfrm rot="2484404">
            <a:off x="4366803" y="1431166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Cloud 45"/>
          <p:cNvSpPr/>
          <p:nvPr/>
        </p:nvSpPr>
        <p:spPr>
          <a:xfrm rot="19535501">
            <a:off x="4598879" y="1352152"/>
            <a:ext cx="180163" cy="170936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Cloud 46"/>
          <p:cNvSpPr/>
          <p:nvPr/>
        </p:nvSpPr>
        <p:spPr>
          <a:xfrm rot="1247162">
            <a:off x="3792214" y="1323116"/>
            <a:ext cx="349413" cy="34060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Cloud 47"/>
          <p:cNvSpPr/>
          <p:nvPr/>
        </p:nvSpPr>
        <p:spPr>
          <a:xfrm>
            <a:off x="3928611" y="957330"/>
            <a:ext cx="202797" cy="199938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Cloud 48"/>
          <p:cNvSpPr/>
          <p:nvPr/>
        </p:nvSpPr>
        <p:spPr>
          <a:xfrm>
            <a:off x="4203920" y="1003394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Cloud 49"/>
          <p:cNvSpPr/>
          <p:nvPr/>
        </p:nvSpPr>
        <p:spPr>
          <a:xfrm rot="19743069">
            <a:off x="4507191" y="1061955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ounded Rectangle 60"/>
          <p:cNvSpPr/>
          <p:nvPr/>
        </p:nvSpPr>
        <p:spPr>
          <a:xfrm>
            <a:off x="2525847" y="3250534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12111" y="3536552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59170" y="3740538"/>
            <a:ext cx="361534" cy="2473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35332" y="-80293"/>
            <a:ext cx="681948" cy="348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338743" y="1189331"/>
            <a:ext cx="702734" cy="322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5339" y="181229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211371" y="73278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06435" y="174947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788706" y="55193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429421" y="1962117"/>
            <a:ext cx="573140" cy="3210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L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1507" y="5020733"/>
            <a:ext cx="1516593" cy="1857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dirty="0" smtClean="0">
                <a:latin typeface="Book Antiqua" panose="02040602050305030304" pitchFamily="18" charset="0"/>
              </a:rPr>
              <a:t>E – Elite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W – Warrior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 – Missile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MC – Missile Cavalry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LC – Light Cavalry</a:t>
            </a:r>
            <a:endParaRPr lang="en-CA" sz="1600" dirty="0">
              <a:latin typeface="Book Antiqua" panose="0204060205030503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597137" y="189425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91664" y="174947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205994" y="173990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59020" y="189425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899824" y="18122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52246" y="173990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41288" y="173990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75454" y="166072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763653" y="165038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379872" y="3733472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80360" y="3748639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486962" y="3265889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65" name="Left Arrow 64"/>
          <p:cNvSpPr/>
          <p:nvPr/>
        </p:nvSpPr>
        <p:spPr>
          <a:xfrm rot="3203091">
            <a:off x="2686366" y="3625443"/>
            <a:ext cx="547320" cy="157219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Left Arrow 65"/>
          <p:cNvSpPr/>
          <p:nvPr/>
        </p:nvSpPr>
        <p:spPr>
          <a:xfrm rot="15275221">
            <a:off x="5941308" y="485591"/>
            <a:ext cx="1154587" cy="177825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Left Arrow 66"/>
          <p:cNvSpPr/>
          <p:nvPr/>
        </p:nvSpPr>
        <p:spPr>
          <a:xfrm rot="4585032">
            <a:off x="2731450" y="2974511"/>
            <a:ext cx="1179857" cy="160199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Left Arrow 67"/>
          <p:cNvSpPr/>
          <p:nvPr/>
        </p:nvSpPr>
        <p:spPr>
          <a:xfrm rot="1045670">
            <a:off x="1999471" y="2239008"/>
            <a:ext cx="1179857" cy="160199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Left Arrow 68"/>
          <p:cNvSpPr/>
          <p:nvPr/>
        </p:nvSpPr>
        <p:spPr>
          <a:xfrm rot="3203091">
            <a:off x="3169613" y="4045512"/>
            <a:ext cx="367211" cy="118663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Left Arrow 69"/>
          <p:cNvSpPr/>
          <p:nvPr/>
        </p:nvSpPr>
        <p:spPr>
          <a:xfrm rot="3203091">
            <a:off x="3474707" y="4100942"/>
            <a:ext cx="367211" cy="118663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Left Arrow 70"/>
          <p:cNvSpPr/>
          <p:nvPr/>
        </p:nvSpPr>
        <p:spPr>
          <a:xfrm rot="3203091">
            <a:off x="3879753" y="4128140"/>
            <a:ext cx="367211" cy="118663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Left Arrow 71"/>
          <p:cNvSpPr/>
          <p:nvPr/>
        </p:nvSpPr>
        <p:spPr>
          <a:xfrm rot="5772553">
            <a:off x="5437232" y="3615938"/>
            <a:ext cx="367211" cy="118663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Left Arrow 72"/>
          <p:cNvSpPr/>
          <p:nvPr/>
        </p:nvSpPr>
        <p:spPr>
          <a:xfrm rot="5772553">
            <a:off x="4869966" y="4132151"/>
            <a:ext cx="367211" cy="118663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ectangle 73"/>
          <p:cNvSpPr/>
          <p:nvPr/>
        </p:nvSpPr>
        <p:spPr>
          <a:xfrm>
            <a:off x="4719844" y="3754264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691657" y="347532"/>
            <a:ext cx="147106" cy="12141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Explosion 1 74"/>
          <p:cNvSpPr/>
          <p:nvPr/>
        </p:nvSpPr>
        <p:spPr>
          <a:xfrm>
            <a:off x="5918273" y="364329"/>
            <a:ext cx="147106" cy="12141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765210" y="606661"/>
            <a:ext cx="22166" cy="2586199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5785025" y="513863"/>
            <a:ext cx="151492" cy="257820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Left Arrow 78"/>
          <p:cNvSpPr/>
          <p:nvPr/>
        </p:nvSpPr>
        <p:spPr>
          <a:xfrm rot="10800000">
            <a:off x="6393371" y="16795"/>
            <a:ext cx="413493" cy="126434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97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150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FD182">
                  <a:shade val="30000"/>
                  <a:satMod val="115000"/>
                </a:srgbClr>
              </a:gs>
              <a:gs pos="50000">
                <a:srgbClr val="5FD182">
                  <a:shade val="67500"/>
                  <a:satMod val="115000"/>
                </a:srgbClr>
              </a:gs>
              <a:gs pos="100000">
                <a:srgbClr val="5FD182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2400000"/>
            </a:lightRig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815099" y="-205297"/>
            <a:ext cx="10448925" cy="748665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0" y="-25400"/>
            <a:ext cx="9144000" cy="6858000"/>
            <a:chOff x="0" y="-25400"/>
            <a:chExt cx="9144000" cy="6858000"/>
          </a:xfrm>
          <a:scene3d>
            <a:camera prst="orthographicFront"/>
            <a:lightRig rig="threePt" dir="t">
              <a:rot lat="0" lon="0" rev="3600000"/>
            </a:lightRig>
          </a:scene3d>
        </p:grpSpPr>
        <p:cxnSp>
          <p:nvCxnSpPr>
            <p:cNvPr id="8" name="Straight Connector 7"/>
            <p:cNvCxnSpPr/>
            <p:nvPr/>
          </p:nvCxnSpPr>
          <p:spPr>
            <a:xfrm flipV="1">
              <a:off x="0" y="3403600"/>
              <a:ext cx="9144000" cy="25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06066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97200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545509" y="1636469"/>
            <a:ext cx="1170516" cy="787400"/>
          </a:xfrm>
          <a:prstGeom prst="rect">
            <a:avLst/>
          </a:prstGeom>
          <a:solidFill>
            <a:schemeClr val="bg2">
              <a:lumMod val="75000"/>
            </a:schemeClr>
          </a:solidFill>
          <a:ln w="2222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Ruins</a:t>
            </a:r>
            <a:endParaRPr lang="en-CA" dirty="0"/>
          </a:p>
        </p:txBody>
      </p:sp>
      <p:sp>
        <p:nvSpPr>
          <p:cNvPr id="31" name="Freeform 30"/>
          <p:cNvSpPr/>
          <p:nvPr/>
        </p:nvSpPr>
        <p:spPr>
          <a:xfrm rot="6379524">
            <a:off x="1901934" y="2564546"/>
            <a:ext cx="1032220" cy="1677772"/>
          </a:xfrm>
          <a:custGeom>
            <a:avLst/>
            <a:gdLst>
              <a:gd name="connsiteX0" fmla="*/ 228600 w 914400"/>
              <a:gd name="connsiteY0" fmla="*/ 279400 h 1617133"/>
              <a:gd name="connsiteX1" fmla="*/ 0 w 914400"/>
              <a:gd name="connsiteY1" fmla="*/ 558800 h 1617133"/>
              <a:gd name="connsiteX2" fmla="*/ 33867 w 914400"/>
              <a:gd name="connsiteY2" fmla="*/ 999066 h 1617133"/>
              <a:gd name="connsiteX3" fmla="*/ 186267 w 914400"/>
              <a:gd name="connsiteY3" fmla="*/ 1456266 h 1617133"/>
              <a:gd name="connsiteX4" fmla="*/ 381000 w 914400"/>
              <a:gd name="connsiteY4" fmla="*/ 1608666 h 1617133"/>
              <a:gd name="connsiteX5" fmla="*/ 694267 w 914400"/>
              <a:gd name="connsiteY5" fmla="*/ 1617133 h 1617133"/>
              <a:gd name="connsiteX6" fmla="*/ 914400 w 914400"/>
              <a:gd name="connsiteY6" fmla="*/ 1405466 h 1617133"/>
              <a:gd name="connsiteX7" fmla="*/ 804334 w 914400"/>
              <a:gd name="connsiteY7" fmla="*/ 982133 h 1617133"/>
              <a:gd name="connsiteX8" fmla="*/ 897467 w 914400"/>
              <a:gd name="connsiteY8" fmla="*/ 651933 h 1617133"/>
              <a:gd name="connsiteX9" fmla="*/ 812800 w 914400"/>
              <a:gd name="connsiteY9" fmla="*/ 220133 h 1617133"/>
              <a:gd name="connsiteX10" fmla="*/ 635000 w 914400"/>
              <a:gd name="connsiteY10" fmla="*/ 0 h 1617133"/>
              <a:gd name="connsiteX11" fmla="*/ 321734 w 914400"/>
              <a:gd name="connsiteY11" fmla="*/ 76200 h 1617133"/>
              <a:gd name="connsiteX12" fmla="*/ 228600 w 914400"/>
              <a:gd name="connsiteY12" fmla="*/ 279400 h 161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" h="1617133">
                <a:moveTo>
                  <a:pt x="228600" y="279400"/>
                </a:moveTo>
                <a:lnTo>
                  <a:pt x="0" y="558800"/>
                </a:lnTo>
                <a:lnTo>
                  <a:pt x="33867" y="999066"/>
                </a:lnTo>
                <a:lnTo>
                  <a:pt x="186267" y="1456266"/>
                </a:lnTo>
                <a:lnTo>
                  <a:pt x="381000" y="1608666"/>
                </a:lnTo>
                <a:lnTo>
                  <a:pt x="694267" y="1617133"/>
                </a:lnTo>
                <a:lnTo>
                  <a:pt x="914400" y="1405466"/>
                </a:lnTo>
                <a:lnTo>
                  <a:pt x="804334" y="982133"/>
                </a:lnTo>
                <a:lnTo>
                  <a:pt x="897467" y="651933"/>
                </a:lnTo>
                <a:lnTo>
                  <a:pt x="812800" y="220133"/>
                </a:lnTo>
                <a:lnTo>
                  <a:pt x="635000" y="0"/>
                </a:lnTo>
                <a:lnTo>
                  <a:pt x="321734" y="76200"/>
                </a:lnTo>
                <a:lnTo>
                  <a:pt x="228600" y="27940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Cloud 2"/>
          <p:cNvSpPr/>
          <p:nvPr/>
        </p:nvSpPr>
        <p:spPr>
          <a:xfrm>
            <a:off x="3959483" y="1088571"/>
            <a:ext cx="316426" cy="26179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Cloud 42"/>
          <p:cNvSpPr/>
          <p:nvPr/>
        </p:nvSpPr>
        <p:spPr>
          <a:xfrm rot="2224986">
            <a:off x="4080077" y="1338251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Cloud 43"/>
          <p:cNvSpPr/>
          <p:nvPr/>
        </p:nvSpPr>
        <p:spPr>
          <a:xfrm rot="19743069">
            <a:off x="4292449" y="1144658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Cloud 44"/>
          <p:cNvSpPr/>
          <p:nvPr/>
        </p:nvSpPr>
        <p:spPr>
          <a:xfrm rot="2484404">
            <a:off x="4366803" y="1431166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Cloud 45"/>
          <p:cNvSpPr/>
          <p:nvPr/>
        </p:nvSpPr>
        <p:spPr>
          <a:xfrm rot="19535501">
            <a:off x="4598879" y="1352152"/>
            <a:ext cx="180163" cy="170936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Cloud 46"/>
          <p:cNvSpPr/>
          <p:nvPr/>
        </p:nvSpPr>
        <p:spPr>
          <a:xfrm rot="1247162">
            <a:off x="3792214" y="1323116"/>
            <a:ext cx="349413" cy="34060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Cloud 47"/>
          <p:cNvSpPr/>
          <p:nvPr/>
        </p:nvSpPr>
        <p:spPr>
          <a:xfrm>
            <a:off x="3928611" y="957330"/>
            <a:ext cx="202797" cy="199938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Cloud 48"/>
          <p:cNvSpPr/>
          <p:nvPr/>
        </p:nvSpPr>
        <p:spPr>
          <a:xfrm>
            <a:off x="4203920" y="1003394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Cloud 49"/>
          <p:cNvSpPr/>
          <p:nvPr/>
        </p:nvSpPr>
        <p:spPr>
          <a:xfrm rot="19743069">
            <a:off x="4507191" y="1061955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ounded Rectangle 60"/>
          <p:cNvSpPr/>
          <p:nvPr/>
        </p:nvSpPr>
        <p:spPr>
          <a:xfrm>
            <a:off x="2525847" y="3250534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12111" y="3536552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59170" y="3740538"/>
            <a:ext cx="361534" cy="2473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35332" y="-80293"/>
            <a:ext cx="681948" cy="348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338743" y="1189331"/>
            <a:ext cx="702734" cy="322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17048" y="451916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211371" y="73278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06435" y="174947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08897" y="743167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1507" y="5020733"/>
            <a:ext cx="1516593" cy="1857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dirty="0" smtClean="0">
                <a:latin typeface="Book Antiqua" panose="02040602050305030304" pitchFamily="18" charset="0"/>
              </a:rPr>
              <a:t>E – Elite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W – Warrior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 – Missile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MC – Missile Cavalry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LC – Light Cavalry</a:t>
            </a:r>
            <a:endParaRPr lang="en-CA" sz="1600" dirty="0">
              <a:latin typeface="Book Antiqua" panose="0204060205030503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47501" y="1060529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01347" y="670514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656358" y="1045094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33035" y="680358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50188" y="1052333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426261" y="664923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715303" y="664923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349469" y="657005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637668" y="655971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379872" y="3733472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80360" y="3748639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486962" y="3265889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719844" y="3754264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158224" y="142629"/>
            <a:ext cx="344431" cy="156489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Explosion 1 74"/>
          <p:cNvSpPr/>
          <p:nvPr/>
        </p:nvSpPr>
        <p:spPr>
          <a:xfrm>
            <a:off x="6407684" y="1381666"/>
            <a:ext cx="147106" cy="12141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785025" y="1536547"/>
            <a:ext cx="620389" cy="1555516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Left Arrow 78"/>
          <p:cNvSpPr/>
          <p:nvPr/>
        </p:nvSpPr>
        <p:spPr>
          <a:xfrm rot="13456824">
            <a:off x="6612514" y="253719"/>
            <a:ext cx="413493" cy="126434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Left Arrow 58"/>
          <p:cNvSpPr/>
          <p:nvPr/>
        </p:nvSpPr>
        <p:spPr>
          <a:xfrm rot="6370447">
            <a:off x="928429" y="1346226"/>
            <a:ext cx="1813248" cy="186359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2720318" y="513863"/>
            <a:ext cx="151492" cy="257820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Explosion 1 77"/>
          <p:cNvSpPr/>
          <p:nvPr/>
        </p:nvSpPr>
        <p:spPr>
          <a:xfrm>
            <a:off x="2733496" y="355392"/>
            <a:ext cx="147106" cy="12141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5909036" y="1598535"/>
            <a:ext cx="609566" cy="158430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Left Arrow 80"/>
          <p:cNvSpPr/>
          <p:nvPr/>
        </p:nvSpPr>
        <p:spPr>
          <a:xfrm rot="17438352">
            <a:off x="3552389" y="662957"/>
            <a:ext cx="638607" cy="160421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Left Arrow 81"/>
          <p:cNvSpPr/>
          <p:nvPr/>
        </p:nvSpPr>
        <p:spPr>
          <a:xfrm rot="19467413">
            <a:off x="3062765" y="327785"/>
            <a:ext cx="638607" cy="160421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Left Arrow 82"/>
          <p:cNvSpPr/>
          <p:nvPr/>
        </p:nvSpPr>
        <p:spPr>
          <a:xfrm rot="16200000">
            <a:off x="4917434" y="343275"/>
            <a:ext cx="524186" cy="151859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1920464" y="226286"/>
            <a:ext cx="573140" cy="3210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L C</a:t>
            </a:r>
            <a:endParaRPr lang="en-CA" sz="12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53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150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FD182">
                  <a:shade val="30000"/>
                  <a:satMod val="115000"/>
                </a:srgbClr>
              </a:gs>
              <a:gs pos="50000">
                <a:srgbClr val="5FD182">
                  <a:shade val="67500"/>
                  <a:satMod val="115000"/>
                </a:srgbClr>
              </a:gs>
              <a:gs pos="100000">
                <a:srgbClr val="5FD182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2400000"/>
            </a:lightRig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815099" y="-205297"/>
            <a:ext cx="10448925" cy="748665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0" y="-25400"/>
            <a:ext cx="9144000" cy="6858000"/>
            <a:chOff x="0" y="-25400"/>
            <a:chExt cx="9144000" cy="6858000"/>
          </a:xfrm>
          <a:scene3d>
            <a:camera prst="orthographicFront"/>
            <a:lightRig rig="threePt" dir="t">
              <a:rot lat="0" lon="0" rev="3600000"/>
            </a:lightRig>
          </a:scene3d>
        </p:grpSpPr>
        <p:cxnSp>
          <p:nvCxnSpPr>
            <p:cNvPr id="8" name="Straight Connector 7"/>
            <p:cNvCxnSpPr/>
            <p:nvPr/>
          </p:nvCxnSpPr>
          <p:spPr>
            <a:xfrm flipV="1">
              <a:off x="0" y="3403600"/>
              <a:ext cx="9144000" cy="25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06066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97200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545509" y="1636469"/>
            <a:ext cx="1170516" cy="787400"/>
          </a:xfrm>
          <a:prstGeom prst="rect">
            <a:avLst/>
          </a:prstGeom>
          <a:solidFill>
            <a:schemeClr val="bg2">
              <a:lumMod val="75000"/>
            </a:schemeClr>
          </a:solidFill>
          <a:ln w="2222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Ruins</a:t>
            </a:r>
            <a:endParaRPr lang="en-CA" dirty="0"/>
          </a:p>
        </p:txBody>
      </p:sp>
      <p:sp>
        <p:nvSpPr>
          <p:cNvPr id="31" name="Freeform 30"/>
          <p:cNvSpPr/>
          <p:nvPr/>
        </p:nvSpPr>
        <p:spPr>
          <a:xfrm rot="6379524">
            <a:off x="1901934" y="2564546"/>
            <a:ext cx="1032220" cy="1677772"/>
          </a:xfrm>
          <a:custGeom>
            <a:avLst/>
            <a:gdLst>
              <a:gd name="connsiteX0" fmla="*/ 228600 w 914400"/>
              <a:gd name="connsiteY0" fmla="*/ 279400 h 1617133"/>
              <a:gd name="connsiteX1" fmla="*/ 0 w 914400"/>
              <a:gd name="connsiteY1" fmla="*/ 558800 h 1617133"/>
              <a:gd name="connsiteX2" fmla="*/ 33867 w 914400"/>
              <a:gd name="connsiteY2" fmla="*/ 999066 h 1617133"/>
              <a:gd name="connsiteX3" fmla="*/ 186267 w 914400"/>
              <a:gd name="connsiteY3" fmla="*/ 1456266 h 1617133"/>
              <a:gd name="connsiteX4" fmla="*/ 381000 w 914400"/>
              <a:gd name="connsiteY4" fmla="*/ 1608666 h 1617133"/>
              <a:gd name="connsiteX5" fmla="*/ 694267 w 914400"/>
              <a:gd name="connsiteY5" fmla="*/ 1617133 h 1617133"/>
              <a:gd name="connsiteX6" fmla="*/ 914400 w 914400"/>
              <a:gd name="connsiteY6" fmla="*/ 1405466 h 1617133"/>
              <a:gd name="connsiteX7" fmla="*/ 804334 w 914400"/>
              <a:gd name="connsiteY7" fmla="*/ 982133 h 1617133"/>
              <a:gd name="connsiteX8" fmla="*/ 897467 w 914400"/>
              <a:gd name="connsiteY8" fmla="*/ 651933 h 1617133"/>
              <a:gd name="connsiteX9" fmla="*/ 812800 w 914400"/>
              <a:gd name="connsiteY9" fmla="*/ 220133 h 1617133"/>
              <a:gd name="connsiteX10" fmla="*/ 635000 w 914400"/>
              <a:gd name="connsiteY10" fmla="*/ 0 h 1617133"/>
              <a:gd name="connsiteX11" fmla="*/ 321734 w 914400"/>
              <a:gd name="connsiteY11" fmla="*/ 76200 h 1617133"/>
              <a:gd name="connsiteX12" fmla="*/ 228600 w 914400"/>
              <a:gd name="connsiteY12" fmla="*/ 279400 h 161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" h="1617133">
                <a:moveTo>
                  <a:pt x="228600" y="279400"/>
                </a:moveTo>
                <a:lnTo>
                  <a:pt x="0" y="558800"/>
                </a:lnTo>
                <a:lnTo>
                  <a:pt x="33867" y="999066"/>
                </a:lnTo>
                <a:lnTo>
                  <a:pt x="186267" y="1456266"/>
                </a:lnTo>
                <a:lnTo>
                  <a:pt x="381000" y="1608666"/>
                </a:lnTo>
                <a:lnTo>
                  <a:pt x="694267" y="1617133"/>
                </a:lnTo>
                <a:lnTo>
                  <a:pt x="914400" y="1405466"/>
                </a:lnTo>
                <a:lnTo>
                  <a:pt x="804334" y="982133"/>
                </a:lnTo>
                <a:lnTo>
                  <a:pt x="897467" y="651933"/>
                </a:lnTo>
                <a:lnTo>
                  <a:pt x="812800" y="220133"/>
                </a:lnTo>
                <a:lnTo>
                  <a:pt x="635000" y="0"/>
                </a:lnTo>
                <a:lnTo>
                  <a:pt x="321734" y="76200"/>
                </a:lnTo>
                <a:lnTo>
                  <a:pt x="228600" y="27940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Cloud 2"/>
          <p:cNvSpPr/>
          <p:nvPr/>
        </p:nvSpPr>
        <p:spPr>
          <a:xfrm>
            <a:off x="3959483" y="1088571"/>
            <a:ext cx="316426" cy="26179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Cloud 42"/>
          <p:cNvSpPr/>
          <p:nvPr/>
        </p:nvSpPr>
        <p:spPr>
          <a:xfrm rot="2224986">
            <a:off x="4080077" y="1338251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Cloud 43"/>
          <p:cNvSpPr/>
          <p:nvPr/>
        </p:nvSpPr>
        <p:spPr>
          <a:xfrm rot="19743069">
            <a:off x="4292449" y="1144658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Cloud 44"/>
          <p:cNvSpPr/>
          <p:nvPr/>
        </p:nvSpPr>
        <p:spPr>
          <a:xfrm rot="2484404">
            <a:off x="4366803" y="1431166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Cloud 45"/>
          <p:cNvSpPr/>
          <p:nvPr/>
        </p:nvSpPr>
        <p:spPr>
          <a:xfrm rot="19535501">
            <a:off x="4598879" y="1352152"/>
            <a:ext cx="180163" cy="170936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Cloud 46"/>
          <p:cNvSpPr/>
          <p:nvPr/>
        </p:nvSpPr>
        <p:spPr>
          <a:xfrm rot="1247162">
            <a:off x="3792214" y="1323116"/>
            <a:ext cx="349413" cy="34060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Cloud 47"/>
          <p:cNvSpPr/>
          <p:nvPr/>
        </p:nvSpPr>
        <p:spPr>
          <a:xfrm>
            <a:off x="3928611" y="957330"/>
            <a:ext cx="202797" cy="199938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Cloud 48"/>
          <p:cNvSpPr/>
          <p:nvPr/>
        </p:nvSpPr>
        <p:spPr>
          <a:xfrm>
            <a:off x="4203920" y="1003394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Cloud 49"/>
          <p:cNvSpPr/>
          <p:nvPr/>
        </p:nvSpPr>
        <p:spPr>
          <a:xfrm rot="19743069">
            <a:off x="4507191" y="1061955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ounded Rectangle 60"/>
          <p:cNvSpPr/>
          <p:nvPr/>
        </p:nvSpPr>
        <p:spPr>
          <a:xfrm>
            <a:off x="2525847" y="3250534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35332" y="-80293"/>
            <a:ext cx="681948" cy="348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338743" y="1189331"/>
            <a:ext cx="702734" cy="322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48885" y="16681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08897" y="743167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1507" y="5020733"/>
            <a:ext cx="1516593" cy="1857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dirty="0" smtClean="0">
                <a:latin typeface="Book Antiqua" panose="02040602050305030304" pitchFamily="18" charset="0"/>
              </a:rPr>
              <a:t>E – Elite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W – Warrior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 – Missile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MC – Missile Cavalry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LC – Light Cavalry</a:t>
            </a:r>
            <a:endParaRPr lang="en-CA" sz="1600" dirty="0">
              <a:latin typeface="Book Antiqua" panose="0204060205030503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43797" y="662386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 rot="20134418">
            <a:off x="2757993" y="2214190"/>
            <a:ext cx="899623" cy="258287"/>
            <a:chOff x="2771015" y="2121245"/>
            <a:chExt cx="899623" cy="258287"/>
          </a:xfrm>
        </p:grpSpPr>
        <p:sp>
          <p:nvSpPr>
            <p:cNvPr id="40" name="Rectangle 39"/>
            <p:cNvSpPr/>
            <p:nvPr/>
          </p:nvSpPr>
          <p:spPr>
            <a:xfrm>
              <a:off x="2771015" y="2136680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379872" y="212124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73702" y="2128484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4181833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470875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989722" y="1157268"/>
            <a:ext cx="895399" cy="260957"/>
            <a:chOff x="5033035" y="655971"/>
            <a:chExt cx="895399" cy="260957"/>
          </a:xfrm>
        </p:grpSpPr>
        <p:sp>
          <p:nvSpPr>
            <p:cNvPr id="52" name="Rectangle 51"/>
            <p:cNvSpPr/>
            <p:nvPr/>
          </p:nvSpPr>
          <p:spPr>
            <a:xfrm>
              <a:off x="5033035" y="680358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349469" y="65700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37668" y="655971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0049393">
            <a:off x="3039728" y="3137302"/>
            <a:ext cx="1090938" cy="247356"/>
            <a:chOff x="3012111" y="3536552"/>
            <a:chExt cx="1090938" cy="247356"/>
          </a:xfrm>
        </p:grpSpPr>
        <p:sp>
          <p:nvSpPr>
            <p:cNvPr id="62" name="Rectangle 61"/>
            <p:cNvSpPr/>
            <p:nvPr/>
          </p:nvSpPr>
          <p:spPr>
            <a:xfrm>
              <a:off x="3012111" y="3536552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41515" y="3536552"/>
              <a:ext cx="361534" cy="24735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373011" y="3536552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64" name="Rounded Rectangle 63"/>
          <p:cNvSpPr/>
          <p:nvPr/>
        </p:nvSpPr>
        <p:spPr>
          <a:xfrm>
            <a:off x="5486962" y="3265889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73005" y="3293860"/>
            <a:ext cx="721799" cy="244880"/>
            <a:chOff x="4719844" y="3748639"/>
            <a:chExt cx="721799" cy="244880"/>
          </a:xfrm>
        </p:grpSpPr>
        <p:sp>
          <p:nvSpPr>
            <p:cNvPr id="60" name="Rectangle 59"/>
            <p:cNvSpPr/>
            <p:nvPr/>
          </p:nvSpPr>
          <p:spPr>
            <a:xfrm>
              <a:off x="5080360" y="3748639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19844" y="3754264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75" name="Explosion 1 74"/>
          <p:cNvSpPr/>
          <p:nvPr/>
        </p:nvSpPr>
        <p:spPr>
          <a:xfrm>
            <a:off x="6407684" y="1381666"/>
            <a:ext cx="147106" cy="12141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785025" y="1536547"/>
            <a:ext cx="620389" cy="1555516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5909036" y="1598535"/>
            <a:ext cx="609566" cy="158430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Left Arrow 80"/>
          <p:cNvSpPr/>
          <p:nvPr/>
        </p:nvSpPr>
        <p:spPr>
          <a:xfrm rot="15984758">
            <a:off x="2874283" y="1587984"/>
            <a:ext cx="638607" cy="160421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Left Arrow 81"/>
          <p:cNvSpPr/>
          <p:nvPr/>
        </p:nvSpPr>
        <p:spPr>
          <a:xfrm rot="20388965">
            <a:off x="2561132" y="317952"/>
            <a:ext cx="638607" cy="160421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Oval 65"/>
          <p:cNvSpPr/>
          <p:nvPr/>
        </p:nvSpPr>
        <p:spPr>
          <a:xfrm>
            <a:off x="1929625" y="372924"/>
            <a:ext cx="573140" cy="32102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L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65" name="Explosion 1 64"/>
          <p:cNvSpPr/>
          <p:nvPr/>
        </p:nvSpPr>
        <p:spPr>
          <a:xfrm>
            <a:off x="2193095" y="416084"/>
            <a:ext cx="200401" cy="287789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2359498" y="443788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7" name="Left Arrow 66"/>
          <p:cNvSpPr/>
          <p:nvPr/>
        </p:nvSpPr>
        <p:spPr>
          <a:xfrm rot="3203091">
            <a:off x="3646176" y="3590002"/>
            <a:ext cx="367211" cy="118663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Left Arrow 67"/>
          <p:cNvSpPr/>
          <p:nvPr/>
        </p:nvSpPr>
        <p:spPr>
          <a:xfrm rot="5400000">
            <a:off x="4874196" y="3625329"/>
            <a:ext cx="367211" cy="118663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Left Arrow 68"/>
          <p:cNvSpPr/>
          <p:nvPr/>
        </p:nvSpPr>
        <p:spPr>
          <a:xfrm rot="17351066">
            <a:off x="4172471" y="565277"/>
            <a:ext cx="524186" cy="151859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Left Arrow 69"/>
          <p:cNvSpPr/>
          <p:nvPr/>
        </p:nvSpPr>
        <p:spPr>
          <a:xfrm rot="16200000">
            <a:off x="5078556" y="625006"/>
            <a:ext cx="524186" cy="151859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97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150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FD182">
                  <a:shade val="30000"/>
                  <a:satMod val="115000"/>
                </a:srgbClr>
              </a:gs>
              <a:gs pos="50000">
                <a:srgbClr val="5FD182">
                  <a:shade val="67500"/>
                  <a:satMod val="115000"/>
                </a:srgbClr>
              </a:gs>
              <a:gs pos="100000">
                <a:srgbClr val="5FD182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2400000"/>
            </a:lightRig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815099" y="-280386"/>
            <a:ext cx="10448925" cy="748665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0" y="-25400"/>
            <a:ext cx="9144000" cy="6858000"/>
            <a:chOff x="0" y="-25400"/>
            <a:chExt cx="9144000" cy="6858000"/>
          </a:xfrm>
          <a:scene3d>
            <a:camera prst="orthographicFront"/>
            <a:lightRig rig="threePt" dir="t">
              <a:rot lat="0" lon="0" rev="3600000"/>
            </a:lightRig>
          </a:scene3d>
        </p:grpSpPr>
        <p:cxnSp>
          <p:nvCxnSpPr>
            <p:cNvPr id="8" name="Straight Connector 7"/>
            <p:cNvCxnSpPr/>
            <p:nvPr/>
          </p:nvCxnSpPr>
          <p:spPr>
            <a:xfrm flipV="1">
              <a:off x="0" y="3403600"/>
              <a:ext cx="9144000" cy="25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06066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97200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545509" y="1636469"/>
            <a:ext cx="1170516" cy="787400"/>
          </a:xfrm>
          <a:prstGeom prst="rect">
            <a:avLst/>
          </a:prstGeom>
          <a:solidFill>
            <a:schemeClr val="bg2">
              <a:lumMod val="75000"/>
            </a:schemeClr>
          </a:solidFill>
          <a:ln w="2222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Ruins</a:t>
            </a:r>
            <a:endParaRPr lang="en-CA" dirty="0"/>
          </a:p>
        </p:txBody>
      </p:sp>
      <p:sp>
        <p:nvSpPr>
          <p:cNvPr id="31" name="Freeform 30"/>
          <p:cNvSpPr/>
          <p:nvPr/>
        </p:nvSpPr>
        <p:spPr>
          <a:xfrm rot="6379524">
            <a:off x="1901934" y="2564546"/>
            <a:ext cx="1032220" cy="1677772"/>
          </a:xfrm>
          <a:custGeom>
            <a:avLst/>
            <a:gdLst>
              <a:gd name="connsiteX0" fmla="*/ 228600 w 914400"/>
              <a:gd name="connsiteY0" fmla="*/ 279400 h 1617133"/>
              <a:gd name="connsiteX1" fmla="*/ 0 w 914400"/>
              <a:gd name="connsiteY1" fmla="*/ 558800 h 1617133"/>
              <a:gd name="connsiteX2" fmla="*/ 33867 w 914400"/>
              <a:gd name="connsiteY2" fmla="*/ 999066 h 1617133"/>
              <a:gd name="connsiteX3" fmla="*/ 186267 w 914400"/>
              <a:gd name="connsiteY3" fmla="*/ 1456266 h 1617133"/>
              <a:gd name="connsiteX4" fmla="*/ 381000 w 914400"/>
              <a:gd name="connsiteY4" fmla="*/ 1608666 h 1617133"/>
              <a:gd name="connsiteX5" fmla="*/ 694267 w 914400"/>
              <a:gd name="connsiteY5" fmla="*/ 1617133 h 1617133"/>
              <a:gd name="connsiteX6" fmla="*/ 914400 w 914400"/>
              <a:gd name="connsiteY6" fmla="*/ 1405466 h 1617133"/>
              <a:gd name="connsiteX7" fmla="*/ 804334 w 914400"/>
              <a:gd name="connsiteY7" fmla="*/ 982133 h 1617133"/>
              <a:gd name="connsiteX8" fmla="*/ 897467 w 914400"/>
              <a:gd name="connsiteY8" fmla="*/ 651933 h 1617133"/>
              <a:gd name="connsiteX9" fmla="*/ 812800 w 914400"/>
              <a:gd name="connsiteY9" fmla="*/ 220133 h 1617133"/>
              <a:gd name="connsiteX10" fmla="*/ 635000 w 914400"/>
              <a:gd name="connsiteY10" fmla="*/ 0 h 1617133"/>
              <a:gd name="connsiteX11" fmla="*/ 321734 w 914400"/>
              <a:gd name="connsiteY11" fmla="*/ 76200 h 1617133"/>
              <a:gd name="connsiteX12" fmla="*/ 228600 w 914400"/>
              <a:gd name="connsiteY12" fmla="*/ 279400 h 161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" h="1617133">
                <a:moveTo>
                  <a:pt x="228600" y="279400"/>
                </a:moveTo>
                <a:lnTo>
                  <a:pt x="0" y="558800"/>
                </a:lnTo>
                <a:lnTo>
                  <a:pt x="33867" y="999066"/>
                </a:lnTo>
                <a:lnTo>
                  <a:pt x="186267" y="1456266"/>
                </a:lnTo>
                <a:lnTo>
                  <a:pt x="381000" y="1608666"/>
                </a:lnTo>
                <a:lnTo>
                  <a:pt x="694267" y="1617133"/>
                </a:lnTo>
                <a:lnTo>
                  <a:pt x="914400" y="1405466"/>
                </a:lnTo>
                <a:lnTo>
                  <a:pt x="804334" y="982133"/>
                </a:lnTo>
                <a:lnTo>
                  <a:pt x="897467" y="651933"/>
                </a:lnTo>
                <a:lnTo>
                  <a:pt x="812800" y="220133"/>
                </a:lnTo>
                <a:lnTo>
                  <a:pt x="635000" y="0"/>
                </a:lnTo>
                <a:lnTo>
                  <a:pt x="321734" y="76200"/>
                </a:lnTo>
                <a:lnTo>
                  <a:pt x="228600" y="27940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Cloud 2"/>
          <p:cNvSpPr/>
          <p:nvPr/>
        </p:nvSpPr>
        <p:spPr>
          <a:xfrm>
            <a:off x="3959483" y="1088571"/>
            <a:ext cx="316426" cy="26179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Cloud 42"/>
          <p:cNvSpPr/>
          <p:nvPr/>
        </p:nvSpPr>
        <p:spPr>
          <a:xfrm rot="2224986">
            <a:off x="4080077" y="1338251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Cloud 43"/>
          <p:cNvSpPr/>
          <p:nvPr/>
        </p:nvSpPr>
        <p:spPr>
          <a:xfrm rot="19743069">
            <a:off x="4292449" y="1144658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Cloud 44"/>
          <p:cNvSpPr/>
          <p:nvPr/>
        </p:nvSpPr>
        <p:spPr>
          <a:xfrm rot="2484404">
            <a:off x="4366803" y="1431166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Cloud 45"/>
          <p:cNvSpPr/>
          <p:nvPr/>
        </p:nvSpPr>
        <p:spPr>
          <a:xfrm rot="19535501">
            <a:off x="4598879" y="1352152"/>
            <a:ext cx="180163" cy="170936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Cloud 46"/>
          <p:cNvSpPr/>
          <p:nvPr/>
        </p:nvSpPr>
        <p:spPr>
          <a:xfrm rot="1247162">
            <a:off x="3792214" y="1323116"/>
            <a:ext cx="349413" cy="34060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Cloud 47"/>
          <p:cNvSpPr/>
          <p:nvPr/>
        </p:nvSpPr>
        <p:spPr>
          <a:xfrm>
            <a:off x="3928611" y="957330"/>
            <a:ext cx="202797" cy="199938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Cloud 48"/>
          <p:cNvSpPr/>
          <p:nvPr/>
        </p:nvSpPr>
        <p:spPr>
          <a:xfrm>
            <a:off x="4203920" y="1003394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Cloud 49"/>
          <p:cNvSpPr/>
          <p:nvPr/>
        </p:nvSpPr>
        <p:spPr>
          <a:xfrm rot="19743069">
            <a:off x="4507191" y="1061955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ounded Rectangle 60"/>
          <p:cNvSpPr/>
          <p:nvPr/>
        </p:nvSpPr>
        <p:spPr>
          <a:xfrm>
            <a:off x="2525847" y="3250534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86071" y="1493418"/>
            <a:ext cx="681948" cy="351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338743" y="1189331"/>
            <a:ext cx="702734" cy="322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48885" y="16681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08897" y="743167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1507" y="5020733"/>
            <a:ext cx="1516593" cy="1857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dirty="0" smtClean="0">
                <a:latin typeface="Book Antiqua" panose="02040602050305030304" pitchFamily="18" charset="0"/>
              </a:rPr>
              <a:t>E – Elite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W – Warrior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 – Missile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MC – Missile Cavalry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LC – Light Cavalry</a:t>
            </a:r>
            <a:endParaRPr lang="en-CA" sz="1600" dirty="0">
              <a:latin typeface="Book Antiqua" panose="0204060205030503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43797" y="662386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 rot="20134418">
            <a:off x="2743774" y="2813543"/>
            <a:ext cx="899623" cy="258287"/>
            <a:chOff x="2771015" y="2121245"/>
            <a:chExt cx="899623" cy="258287"/>
          </a:xfrm>
        </p:grpSpPr>
        <p:sp>
          <p:nvSpPr>
            <p:cNvPr id="40" name="Rectangle 39"/>
            <p:cNvSpPr/>
            <p:nvPr/>
          </p:nvSpPr>
          <p:spPr>
            <a:xfrm>
              <a:off x="2771015" y="2136680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379872" y="212124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73702" y="2128484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4181833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470875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989722" y="1157268"/>
            <a:ext cx="895399" cy="260957"/>
            <a:chOff x="5033035" y="655971"/>
            <a:chExt cx="895399" cy="260957"/>
          </a:xfrm>
        </p:grpSpPr>
        <p:sp>
          <p:nvSpPr>
            <p:cNvPr id="52" name="Rectangle 51"/>
            <p:cNvSpPr/>
            <p:nvPr/>
          </p:nvSpPr>
          <p:spPr>
            <a:xfrm>
              <a:off x="5033035" y="680358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349469" y="65700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37668" y="655971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0049393">
            <a:off x="3039728" y="3137302"/>
            <a:ext cx="1090938" cy="247356"/>
            <a:chOff x="3012111" y="3536552"/>
            <a:chExt cx="1090938" cy="247356"/>
          </a:xfrm>
        </p:grpSpPr>
        <p:sp>
          <p:nvSpPr>
            <p:cNvPr id="62" name="Rectangle 61"/>
            <p:cNvSpPr/>
            <p:nvPr/>
          </p:nvSpPr>
          <p:spPr>
            <a:xfrm>
              <a:off x="3012111" y="3536552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41515" y="3536552"/>
              <a:ext cx="361534" cy="24735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373011" y="3536552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64" name="Rounded Rectangle 63"/>
          <p:cNvSpPr/>
          <p:nvPr/>
        </p:nvSpPr>
        <p:spPr>
          <a:xfrm>
            <a:off x="5486962" y="3265889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73005" y="3293860"/>
            <a:ext cx="721799" cy="244880"/>
            <a:chOff x="4719844" y="3748639"/>
            <a:chExt cx="721799" cy="244880"/>
          </a:xfrm>
        </p:grpSpPr>
        <p:sp>
          <p:nvSpPr>
            <p:cNvPr id="60" name="Rectangle 59"/>
            <p:cNvSpPr/>
            <p:nvPr/>
          </p:nvSpPr>
          <p:spPr>
            <a:xfrm>
              <a:off x="5080360" y="3748639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19844" y="3754264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75" name="Explosion 1 74"/>
          <p:cNvSpPr/>
          <p:nvPr/>
        </p:nvSpPr>
        <p:spPr>
          <a:xfrm>
            <a:off x="6407684" y="1381666"/>
            <a:ext cx="147106" cy="12141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785025" y="1536547"/>
            <a:ext cx="620389" cy="1555516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5909036" y="1598535"/>
            <a:ext cx="609566" cy="158430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Left Arrow 80"/>
          <p:cNvSpPr/>
          <p:nvPr/>
        </p:nvSpPr>
        <p:spPr>
          <a:xfrm rot="14513460">
            <a:off x="2932860" y="1056091"/>
            <a:ext cx="638607" cy="160421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Explosion 1 64"/>
          <p:cNvSpPr/>
          <p:nvPr/>
        </p:nvSpPr>
        <p:spPr>
          <a:xfrm>
            <a:off x="2624916" y="3152352"/>
            <a:ext cx="200401" cy="287789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2359498" y="443788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9" name="Left Arrow 58"/>
          <p:cNvSpPr/>
          <p:nvPr/>
        </p:nvSpPr>
        <p:spPr>
          <a:xfrm rot="14513460">
            <a:off x="2628137" y="2393068"/>
            <a:ext cx="638607" cy="160421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567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150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FD182">
                  <a:shade val="30000"/>
                  <a:satMod val="115000"/>
                </a:srgbClr>
              </a:gs>
              <a:gs pos="50000">
                <a:srgbClr val="5FD182">
                  <a:shade val="67500"/>
                  <a:satMod val="115000"/>
                </a:srgbClr>
              </a:gs>
              <a:gs pos="100000">
                <a:srgbClr val="5FD182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2400000"/>
            </a:lightRig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815099" y="-280386"/>
            <a:ext cx="10448925" cy="748665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0" y="-25400"/>
            <a:ext cx="9144000" cy="6858000"/>
            <a:chOff x="0" y="-25400"/>
            <a:chExt cx="9144000" cy="6858000"/>
          </a:xfrm>
          <a:scene3d>
            <a:camera prst="orthographicFront"/>
            <a:lightRig rig="threePt" dir="t">
              <a:rot lat="0" lon="0" rev="3600000"/>
            </a:lightRig>
          </a:scene3d>
        </p:grpSpPr>
        <p:cxnSp>
          <p:nvCxnSpPr>
            <p:cNvPr id="8" name="Straight Connector 7"/>
            <p:cNvCxnSpPr/>
            <p:nvPr/>
          </p:nvCxnSpPr>
          <p:spPr>
            <a:xfrm flipV="1">
              <a:off x="0" y="3403600"/>
              <a:ext cx="9144000" cy="25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06066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97200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545509" y="1636469"/>
            <a:ext cx="1170516" cy="787400"/>
          </a:xfrm>
          <a:prstGeom prst="rect">
            <a:avLst/>
          </a:prstGeom>
          <a:solidFill>
            <a:schemeClr val="bg2">
              <a:lumMod val="75000"/>
            </a:schemeClr>
          </a:solidFill>
          <a:ln w="2222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Ruins</a:t>
            </a:r>
            <a:endParaRPr lang="en-CA" dirty="0"/>
          </a:p>
        </p:txBody>
      </p:sp>
      <p:sp>
        <p:nvSpPr>
          <p:cNvPr id="31" name="Freeform 30"/>
          <p:cNvSpPr/>
          <p:nvPr/>
        </p:nvSpPr>
        <p:spPr>
          <a:xfrm rot="6379524">
            <a:off x="1901934" y="2564546"/>
            <a:ext cx="1032220" cy="1677772"/>
          </a:xfrm>
          <a:custGeom>
            <a:avLst/>
            <a:gdLst>
              <a:gd name="connsiteX0" fmla="*/ 228600 w 914400"/>
              <a:gd name="connsiteY0" fmla="*/ 279400 h 1617133"/>
              <a:gd name="connsiteX1" fmla="*/ 0 w 914400"/>
              <a:gd name="connsiteY1" fmla="*/ 558800 h 1617133"/>
              <a:gd name="connsiteX2" fmla="*/ 33867 w 914400"/>
              <a:gd name="connsiteY2" fmla="*/ 999066 h 1617133"/>
              <a:gd name="connsiteX3" fmla="*/ 186267 w 914400"/>
              <a:gd name="connsiteY3" fmla="*/ 1456266 h 1617133"/>
              <a:gd name="connsiteX4" fmla="*/ 381000 w 914400"/>
              <a:gd name="connsiteY4" fmla="*/ 1608666 h 1617133"/>
              <a:gd name="connsiteX5" fmla="*/ 694267 w 914400"/>
              <a:gd name="connsiteY5" fmla="*/ 1617133 h 1617133"/>
              <a:gd name="connsiteX6" fmla="*/ 914400 w 914400"/>
              <a:gd name="connsiteY6" fmla="*/ 1405466 h 1617133"/>
              <a:gd name="connsiteX7" fmla="*/ 804334 w 914400"/>
              <a:gd name="connsiteY7" fmla="*/ 982133 h 1617133"/>
              <a:gd name="connsiteX8" fmla="*/ 897467 w 914400"/>
              <a:gd name="connsiteY8" fmla="*/ 651933 h 1617133"/>
              <a:gd name="connsiteX9" fmla="*/ 812800 w 914400"/>
              <a:gd name="connsiteY9" fmla="*/ 220133 h 1617133"/>
              <a:gd name="connsiteX10" fmla="*/ 635000 w 914400"/>
              <a:gd name="connsiteY10" fmla="*/ 0 h 1617133"/>
              <a:gd name="connsiteX11" fmla="*/ 321734 w 914400"/>
              <a:gd name="connsiteY11" fmla="*/ 76200 h 1617133"/>
              <a:gd name="connsiteX12" fmla="*/ 228600 w 914400"/>
              <a:gd name="connsiteY12" fmla="*/ 279400 h 161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" h="1617133">
                <a:moveTo>
                  <a:pt x="228600" y="279400"/>
                </a:moveTo>
                <a:lnTo>
                  <a:pt x="0" y="558800"/>
                </a:lnTo>
                <a:lnTo>
                  <a:pt x="33867" y="999066"/>
                </a:lnTo>
                <a:lnTo>
                  <a:pt x="186267" y="1456266"/>
                </a:lnTo>
                <a:lnTo>
                  <a:pt x="381000" y="1608666"/>
                </a:lnTo>
                <a:lnTo>
                  <a:pt x="694267" y="1617133"/>
                </a:lnTo>
                <a:lnTo>
                  <a:pt x="914400" y="1405466"/>
                </a:lnTo>
                <a:lnTo>
                  <a:pt x="804334" y="982133"/>
                </a:lnTo>
                <a:lnTo>
                  <a:pt x="897467" y="651933"/>
                </a:lnTo>
                <a:lnTo>
                  <a:pt x="812800" y="220133"/>
                </a:lnTo>
                <a:lnTo>
                  <a:pt x="635000" y="0"/>
                </a:lnTo>
                <a:lnTo>
                  <a:pt x="321734" y="76200"/>
                </a:lnTo>
                <a:lnTo>
                  <a:pt x="228600" y="27940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Cloud 2"/>
          <p:cNvSpPr/>
          <p:nvPr/>
        </p:nvSpPr>
        <p:spPr>
          <a:xfrm>
            <a:off x="3959483" y="1088571"/>
            <a:ext cx="316426" cy="26179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Cloud 42"/>
          <p:cNvSpPr/>
          <p:nvPr/>
        </p:nvSpPr>
        <p:spPr>
          <a:xfrm rot="2224986">
            <a:off x="4080077" y="1338251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Cloud 43"/>
          <p:cNvSpPr/>
          <p:nvPr/>
        </p:nvSpPr>
        <p:spPr>
          <a:xfrm rot="19743069">
            <a:off x="4292449" y="1144658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Cloud 44"/>
          <p:cNvSpPr/>
          <p:nvPr/>
        </p:nvSpPr>
        <p:spPr>
          <a:xfrm rot="2484404">
            <a:off x="4366803" y="1431166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Cloud 45"/>
          <p:cNvSpPr/>
          <p:nvPr/>
        </p:nvSpPr>
        <p:spPr>
          <a:xfrm rot="19535501">
            <a:off x="4598879" y="1352152"/>
            <a:ext cx="180163" cy="170936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Cloud 46"/>
          <p:cNvSpPr/>
          <p:nvPr/>
        </p:nvSpPr>
        <p:spPr>
          <a:xfrm rot="1247162">
            <a:off x="3792214" y="1323116"/>
            <a:ext cx="349413" cy="34060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Cloud 47"/>
          <p:cNvSpPr/>
          <p:nvPr/>
        </p:nvSpPr>
        <p:spPr>
          <a:xfrm>
            <a:off x="3928611" y="957330"/>
            <a:ext cx="202797" cy="199938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Cloud 48"/>
          <p:cNvSpPr/>
          <p:nvPr/>
        </p:nvSpPr>
        <p:spPr>
          <a:xfrm>
            <a:off x="4203920" y="1003394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Cloud 49"/>
          <p:cNvSpPr/>
          <p:nvPr/>
        </p:nvSpPr>
        <p:spPr>
          <a:xfrm rot="19743069">
            <a:off x="4507191" y="1061955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3186071" y="1493418"/>
            <a:ext cx="681948" cy="351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338743" y="1189331"/>
            <a:ext cx="702734" cy="322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48885" y="16681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08897" y="743167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1507" y="5020733"/>
            <a:ext cx="1516593" cy="1857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dirty="0" smtClean="0">
                <a:latin typeface="Book Antiqua" panose="02040602050305030304" pitchFamily="18" charset="0"/>
              </a:rPr>
              <a:t>E – Elite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W – Warrior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 – Missile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MC – Missile Cavalry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LC – Light Cavalry</a:t>
            </a:r>
            <a:endParaRPr lang="en-CA" sz="1600" dirty="0">
              <a:latin typeface="Book Antiqua" panose="0204060205030503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43797" y="662386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 rot="20134418">
            <a:off x="2743774" y="2813543"/>
            <a:ext cx="899623" cy="258287"/>
            <a:chOff x="2771015" y="2121245"/>
            <a:chExt cx="899623" cy="258287"/>
          </a:xfrm>
        </p:grpSpPr>
        <p:sp>
          <p:nvSpPr>
            <p:cNvPr id="40" name="Rectangle 39"/>
            <p:cNvSpPr/>
            <p:nvPr/>
          </p:nvSpPr>
          <p:spPr>
            <a:xfrm>
              <a:off x="2771015" y="2136680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379872" y="212124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73702" y="2128484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4181833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470875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39597" y="1811867"/>
            <a:ext cx="895399" cy="260957"/>
            <a:chOff x="5033035" y="655971"/>
            <a:chExt cx="895399" cy="260957"/>
          </a:xfrm>
        </p:grpSpPr>
        <p:sp>
          <p:nvSpPr>
            <p:cNvPr id="52" name="Rectangle 51"/>
            <p:cNvSpPr/>
            <p:nvPr/>
          </p:nvSpPr>
          <p:spPr>
            <a:xfrm>
              <a:off x="5033035" y="680358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349469" y="65700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37668" y="655971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0049393">
            <a:off x="2836166" y="3029907"/>
            <a:ext cx="1090938" cy="247356"/>
            <a:chOff x="3012111" y="3536552"/>
            <a:chExt cx="1090938" cy="247356"/>
          </a:xfrm>
        </p:grpSpPr>
        <p:sp>
          <p:nvSpPr>
            <p:cNvPr id="62" name="Rectangle 61"/>
            <p:cNvSpPr/>
            <p:nvPr/>
          </p:nvSpPr>
          <p:spPr>
            <a:xfrm>
              <a:off x="3012111" y="3536552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41515" y="3536552"/>
              <a:ext cx="361534" cy="24735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373011" y="3536552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64" name="Rounded Rectangle 63"/>
          <p:cNvSpPr/>
          <p:nvPr/>
        </p:nvSpPr>
        <p:spPr>
          <a:xfrm>
            <a:off x="5486962" y="3265889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 rot="767684">
            <a:off x="4563389" y="2880604"/>
            <a:ext cx="721799" cy="244880"/>
            <a:chOff x="4719844" y="3748639"/>
            <a:chExt cx="721799" cy="244880"/>
          </a:xfrm>
        </p:grpSpPr>
        <p:sp>
          <p:nvSpPr>
            <p:cNvPr id="60" name="Rectangle 59"/>
            <p:cNvSpPr/>
            <p:nvPr/>
          </p:nvSpPr>
          <p:spPr>
            <a:xfrm>
              <a:off x="5080360" y="3748639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19844" y="3754264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75" name="Explosion 1 74"/>
          <p:cNvSpPr/>
          <p:nvPr/>
        </p:nvSpPr>
        <p:spPr>
          <a:xfrm>
            <a:off x="6407684" y="1381666"/>
            <a:ext cx="147106" cy="12141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785025" y="1536547"/>
            <a:ext cx="620389" cy="1555516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5909036" y="1598535"/>
            <a:ext cx="609566" cy="158430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Left Arrow 80"/>
          <p:cNvSpPr/>
          <p:nvPr/>
        </p:nvSpPr>
        <p:spPr>
          <a:xfrm rot="16200000">
            <a:off x="5023989" y="1183814"/>
            <a:ext cx="638607" cy="160421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Explosion 1 64"/>
          <p:cNvSpPr/>
          <p:nvPr/>
        </p:nvSpPr>
        <p:spPr>
          <a:xfrm rot="20545651">
            <a:off x="3015174" y="2917591"/>
            <a:ext cx="537019" cy="287789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2359498" y="443788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6" name="Left Arrow 65"/>
          <p:cNvSpPr/>
          <p:nvPr/>
        </p:nvSpPr>
        <p:spPr>
          <a:xfrm rot="4180704">
            <a:off x="3364184" y="3397512"/>
            <a:ext cx="381542" cy="144855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Left Arrow 66"/>
          <p:cNvSpPr/>
          <p:nvPr/>
        </p:nvSpPr>
        <p:spPr>
          <a:xfrm rot="4180704">
            <a:off x="4837652" y="3315862"/>
            <a:ext cx="381542" cy="144855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8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150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FD182">
                  <a:shade val="30000"/>
                  <a:satMod val="115000"/>
                </a:srgbClr>
              </a:gs>
              <a:gs pos="50000">
                <a:srgbClr val="5FD182">
                  <a:shade val="67500"/>
                  <a:satMod val="115000"/>
                </a:srgbClr>
              </a:gs>
              <a:gs pos="100000">
                <a:srgbClr val="5FD182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2400000"/>
            </a:lightRig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815099" y="-280386"/>
            <a:ext cx="10448925" cy="748665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0" y="-25400"/>
            <a:ext cx="9144000" cy="6858000"/>
            <a:chOff x="0" y="-25400"/>
            <a:chExt cx="9144000" cy="6858000"/>
          </a:xfrm>
          <a:scene3d>
            <a:camera prst="orthographicFront"/>
            <a:lightRig rig="threePt" dir="t">
              <a:rot lat="0" lon="0" rev="3600000"/>
            </a:lightRig>
          </a:scene3d>
        </p:grpSpPr>
        <p:cxnSp>
          <p:nvCxnSpPr>
            <p:cNvPr id="8" name="Straight Connector 7"/>
            <p:cNvCxnSpPr/>
            <p:nvPr/>
          </p:nvCxnSpPr>
          <p:spPr>
            <a:xfrm flipV="1">
              <a:off x="0" y="3403600"/>
              <a:ext cx="9144000" cy="25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06066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97200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545509" y="1636469"/>
            <a:ext cx="1170516" cy="787400"/>
          </a:xfrm>
          <a:prstGeom prst="rect">
            <a:avLst/>
          </a:prstGeom>
          <a:solidFill>
            <a:schemeClr val="bg2">
              <a:lumMod val="75000"/>
            </a:schemeClr>
          </a:solidFill>
          <a:ln w="2222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Ruins</a:t>
            </a:r>
            <a:endParaRPr lang="en-CA" dirty="0"/>
          </a:p>
        </p:txBody>
      </p:sp>
      <p:sp>
        <p:nvSpPr>
          <p:cNvPr id="31" name="Freeform 30"/>
          <p:cNvSpPr/>
          <p:nvPr/>
        </p:nvSpPr>
        <p:spPr>
          <a:xfrm rot="6379524">
            <a:off x="1901934" y="2564546"/>
            <a:ext cx="1032220" cy="1677772"/>
          </a:xfrm>
          <a:custGeom>
            <a:avLst/>
            <a:gdLst>
              <a:gd name="connsiteX0" fmla="*/ 228600 w 914400"/>
              <a:gd name="connsiteY0" fmla="*/ 279400 h 1617133"/>
              <a:gd name="connsiteX1" fmla="*/ 0 w 914400"/>
              <a:gd name="connsiteY1" fmla="*/ 558800 h 1617133"/>
              <a:gd name="connsiteX2" fmla="*/ 33867 w 914400"/>
              <a:gd name="connsiteY2" fmla="*/ 999066 h 1617133"/>
              <a:gd name="connsiteX3" fmla="*/ 186267 w 914400"/>
              <a:gd name="connsiteY3" fmla="*/ 1456266 h 1617133"/>
              <a:gd name="connsiteX4" fmla="*/ 381000 w 914400"/>
              <a:gd name="connsiteY4" fmla="*/ 1608666 h 1617133"/>
              <a:gd name="connsiteX5" fmla="*/ 694267 w 914400"/>
              <a:gd name="connsiteY5" fmla="*/ 1617133 h 1617133"/>
              <a:gd name="connsiteX6" fmla="*/ 914400 w 914400"/>
              <a:gd name="connsiteY6" fmla="*/ 1405466 h 1617133"/>
              <a:gd name="connsiteX7" fmla="*/ 804334 w 914400"/>
              <a:gd name="connsiteY7" fmla="*/ 982133 h 1617133"/>
              <a:gd name="connsiteX8" fmla="*/ 897467 w 914400"/>
              <a:gd name="connsiteY8" fmla="*/ 651933 h 1617133"/>
              <a:gd name="connsiteX9" fmla="*/ 812800 w 914400"/>
              <a:gd name="connsiteY9" fmla="*/ 220133 h 1617133"/>
              <a:gd name="connsiteX10" fmla="*/ 635000 w 914400"/>
              <a:gd name="connsiteY10" fmla="*/ 0 h 1617133"/>
              <a:gd name="connsiteX11" fmla="*/ 321734 w 914400"/>
              <a:gd name="connsiteY11" fmla="*/ 76200 h 1617133"/>
              <a:gd name="connsiteX12" fmla="*/ 228600 w 914400"/>
              <a:gd name="connsiteY12" fmla="*/ 279400 h 161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" h="1617133">
                <a:moveTo>
                  <a:pt x="228600" y="279400"/>
                </a:moveTo>
                <a:lnTo>
                  <a:pt x="0" y="558800"/>
                </a:lnTo>
                <a:lnTo>
                  <a:pt x="33867" y="999066"/>
                </a:lnTo>
                <a:lnTo>
                  <a:pt x="186267" y="1456266"/>
                </a:lnTo>
                <a:lnTo>
                  <a:pt x="381000" y="1608666"/>
                </a:lnTo>
                <a:lnTo>
                  <a:pt x="694267" y="1617133"/>
                </a:lnTo>
                <a:lnTo>
                  <a:pt x="914400" y="1405466"/>
                </a:lnTo>
                <a:lnTo>
                  <a:pt x="804334" y="982133"/>
                </a:lnTo>
                <a:lnTo>
                  <a:pt x="897467" y="651933"/>
                </a:lnTo>
                <a:lnTo>
                  <a:pt x="812800" y="220133"/>
                </a:lnTo>
                <a:lnTo>
                  <a:pt x="635000" y="0"/>
                </a:lnTo>
                <a:lnTo>
                  <a:pt x="321734" y="76200"/>
                </a:lnTo>
                <a:lnTo>
                  <a:pt x="228600" y="27940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Cloud 2"/>
          <p:cNvSpPr/>
          <p:nvPr/>
        </p:nvSpPr>
        <p:spPr>
          <a:xfrm>
            <a:off x="3959483" y="1088571"/>
            <a:ext cx="316426" cy="26179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Cloud 42"/>
          <p:cNvSpPr/>
          <p:nvPr/>
        </p:nvSpPr>
        <p:spPr>
          <a:xfrm rot="2224986">
            <a:off x="4080077" y="1338251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Cloud 43"/>
          <p:cNvSpPr/>
          <p:nvPr/>
        </p:nvSpPr>
        <p:spPr>
          <a:xfrm rot="19743069">
            <a:off x="4292449" y="1144658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Cloud 44"/>
          <p:cNvSpPr/>
          <p:nvPr/>
        </p:nvSpPr>
        <p:spPr>
          <a:xfrm rot="2484404">
            <a:off x="4366803" y="1431166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Cloud 45"/>
          <p:cNvSpPr/>
          <p:nvPr/>
        </p:nvSpPr>
        <p:spPr>
          <a:xfrm rot="19535501">
            <a:off x="4598879" y="1352152"/>
            <a:ext cx="180163" cy="170936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Cloud 46"/>
          <p:cNvSpPr/>
          <p:nvPr/>
        </p:nvSpPr>
        <p:spPr>
          <a:xfrm rot="1247162">
            <a:off x="3792214" y="1323116"/>
            <a:ext cx="349413" cy="34060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Cloud 47"/>
          <p:cNvSpPr/>
          <p:nvPr/>
        </p:nvSpPr>
        <p:spPr>
          <a:xfrm>
            <a:off x="3928611" y="957330"/>
            <a:ext cx="202797" cy="199938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Cloud 48"/>
          <p:cNvSpPr/>
          <p:nvPr/>
        </p:nvSpPr>
        <p:spPr>
          <a:xfrm>
            <a:off x="4203920" y="1003394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Cloud 49"/>
          <p:cNvSpPr/>
          <p:nvPr/>
        </p:nvSpPr>
        <p:spPr>
          <a:xfrm rot="19743069">
            <a:off x="4507191" y="1061955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3186071" y="1493418"/>
            <a:ext cx="681948" cy="351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338743" y="1189331"/>
            <a:ext cx="702734" cy="322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48885" y="16681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375621" y="1308348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1507" y="5020733"/>
            <a:ext cx="1516593" cy="1857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dirty="0" smtClean="0">
                <a:latin typeface="Book Antiqua" panose="02040602050305030304" pitchFamily="18" charset="0"/>
              </a:rPr>
              <a:t>E – Elite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W – Warrior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 – Missile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MC – Missile Cavalry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LC – Light Cavalry</a:t>
            </a:r>
            <a:endParaRPr lang="en-CA" sz="1600" dirty="0">
              <a:latin typeface="Book Antiqua" panose="0204060205030503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43797" y="662386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 rot="20134418">
            <a:off x="2743774" y="2813543"/>
            <a:ext cx="899623" cy="258287"/>
            <a:chOff x="2771015" y="2121245"/>
            <a:chExt cx="899623" cy="258287"/>
          </a:xfrm>
        </p:grpSpPr>
        <p:sp>
          <p:nvSpPr>
            <p:cNvPr id="40" name="Rectangle 39"/>
            <p:cNvSpPr/>
            <p:nvPr/>
          </p:nvSpPr>
          <p:spPr>
            <a:xfrm>
              <a:off x="2771015" y="2136680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379872" y="212124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73702" y="2128484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4181833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470875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 rot="923483">
            <a:off x="4839597" y="1811867"/>
            <a:ext cx="895399" cy="260957"/>
            <a:chOff x="5033035" y="655971"/>
            <a:chExt cx="895399" cy="260957"/>
          </a:xfrm>
        </p:grpSpPr>
        <p:sp>
          <p:nvSpPr>
            <p:cNvPr id="52" name="Rectangle 51"/>
            <p:cNvSpPr/>
            <p:nvPr/>
          </p:nvSpPr>
          <p:spPr>
            <a:xfrm>
              <a:off x="5033035" y="680358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349469" y="65700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37668" y="655971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0049393">
            <a:off x="2973787" y="3400890"/>
            <a:ext cx="1090938" cy="247356"/>
            <a:chOff x="3012111" y="3536552"/>
            <a:chExt cx="1090938" cy="247356"/>
          </a:xfrm>
        </p:grpSpPr>
        <p:sp>
          <p:nvSpPr>
            <p:cNvPr id="62" name="Rectangle 61"/>
            <p:cNvSpPr/>
            <p:nvPr/>
          </p:nvSpPr>
          <p:spPr>
            <a:xfrm>
              <a:off x="3012111" y="3536552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41515" y="3536552"/>
              <a:ext cx="361534" cy="24735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373011" y="3536552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64" name="Rounded Rectangle 63"/>
          <p:cNvSpPr/>
          <p:nvPr/>
        </p:nvSpPr>
        <p:spPr>
          <a:xfrm>
            <a:off x="5486962" y="3265889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 rot="767684">
            <a:off x="4272913" y="2455519"/>
            <a:ext cx="721799" cy="244880"/>
            <a:chOff x="4719844" y="3748639"/>
            <a:chExt cx="721799" cy="244880"/>
          </a:xfrm>
        </p:grpSpPr>
        <p:sp>
          <p:nvSpPr>
            <p:cNvPr id="60" name="Rectangle 59"/>
            <p:cNvSpPr/>
            <p:nvPr/>
          </p:nvSpPr>
          <p:spPr>
            <a:xfrm>
              <a:off x="5080360" y="3748639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19844" y="3754264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75" name="Explosion 1 74"/>
          <p:cNvSpPr/>
          <p:nvPr/>
        </p:nvSpPr>
        <p:spPr>
          <a:xfrm>
            <a:off x="6407684" y="1381666"/>
            <a:ext cx="147106" cy="12141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785025" y="1536547"/>
            <a:ext cx="620389" cy="1555516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5909036" y="1598535"/>
            <a:ext cx="609566" cy="158430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359498" y="443788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9" name="Left Arrow 58"/>
          <p:cNvSpPr/>
          <p:nvPr/>
        </p:nvSpPr>
        <p:spPr>
          <a:xfrm rot="14513460">
            <a:off x="7100937" y="929621"/>
            <a:ext cx="638607" cy="160421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Left Arrow 60"/>
          <p:cNvSpPr/>
          <p:nvPr/>
        </p:nvSpPr>
        <p:spPr>
          <a:xfrm rot="5400000">
            <a:off x="4437298" y="2927491"/>
            <a:ext cx="381542" cy="144855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9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150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FD182">
                  <a:shade val="30000"/>
                  <a:satMod val="115000"/>
                </a:srgbClr>
              </a:gs>
              <a:gs pos="50000">
                <a:srgbClr val="5FD182">
                  <a:shade val="67500"/>
                  <a:satMod val="115000"/>
                </a:srgbClr>
              </a:gs>
              <a:gs pos="100000">
                <a:srgbClr val="5FD182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2400000"/>
            </a:lightRig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815099" y="-280386"/>
            <a:ext cx="10448925" cy="748665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0" y="-25400"/>
            <a:ext cx="9144000" cy="6858000"/>
            <a:chOff x="0" y="-25400"/>
            <a:chExt cx="9144000" cy="6858000"/>
          </a:xfrm>
          <a:scene3d>
            <a:camera prst="orthographicFront"/>
            <a:lightRig rig="threePt" dir="t">
              <a:rot lat="0" lon="0" rev="3600000"/>
            </a:lightRig>
          </a:scene3d>
        </p:grpSpPr>
        <p:cxnSp>
          <p:nvCxnSpPr>
            <p:cNvPr id="8" name="Straight Connector 7"/>
            <p:cNvCxnSpPr/>
            <p:nvPr/>
          </p:nvCxnSpPr>
          <p:spPr>
            <a:xfrm flipV="1">
              <a:off x="0" y="3403600"/>
              <a:ext cx="9144000" cy="25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06066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97200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545509" y="1636469"/>
            <a:ext cx="1170516" cy="787400"/>
          </a:xfrm>
          <a:prstGeom prst="rect">
            <a:avLst/>
          </a:prstGeom>
          <a:solidFill>
            <a:schemeClr val="bg2">
              <a:lumMod val="75000"/>
            </a:schemeClr>
          </a:solidFill>
          <a:ln w="2222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Ruins</a:t>
            </a:r>
            <a:endParaRPr lang="en-CA" dirty="0"/>
          </a:p>
        </p:txBody>
      </p:sp>
      <p:sp>
        <p:nvSpPr>
          <p:cNvPr id="31" name="Freeform 30"/>
          <p:cNvSpPr/>
          <p:nvPr/>
        </p:nvSpPr>
        <p:spPr>
          <a:xfrm rot="6379524">
            <a:off x="1901934" y="2564546"/>
            <a:ext cx="1032220" cy="1677772"/>
          </a:xfrm>
          <a:custGeom>
            <a:avLst/>
            <a:gdLst>
              <a:gd name="connsiteX0" fmla="*/ 228600 w 914400"/>
              <a:gd name="connsiteY0" fmla="*/ 279400 h 1617133"/>
              <a:gd name="connsiteX1" fmla="*/ 0 w 914400"/>
              <a:gd name="connsiteY1" fmla="*/ 558800 h 1617133"/>
              <a:gd name="connsiteX2" fmla="*/ 33867 w 914400"/>
              <a:gd name="connsiteY2" fmla="*/ 999066 h 1617133"/>
              <a:gd name="connsiteX3" fmla="*/ 186267 w 914400"/>
              <a:gd name="connsiteY3" fmla="*/ 1456266 h 1617133"/>
              <a:gd name="connsiteX4" fmla="*/ 381000 w 914400"/>
              <a:gd name="connsiteY4" fmla="*/ 1608666 h 1617133"/>
              <a:gd name="connsiteX5" fmla="*/ 694267 w 914400"/>
              <a:gd name="connsiteY5" fmla="*/ 1617133 h 1617133"/>
              <a:gd name="connsiteX6" fmla="*/ 914400 w 914400"/>
              <a:gd name="connsiteY6" fmla="*/ 1405466 h 1617133"/>
              <a:gd name="connsiteX7" fmla="*/ 804334 w 914400"/>
              <a:gd name="connsiteY7" fmla="*/ 982133 h 1617133"/>
              <a:gd name="connsiteX8" fmla="*/ 897467 w 914400"/>
              <a:gd name="connsiteY8" fmla="*/ 651933 h 1617133"/>
              <a:gd name="connsiteX9" fmla="*/ 812800 w 914400"/>
              <a:gd name="connsiteY9" fmla="*/ 220133 h 1617133"/>
              <a:gd name="connsiteX10" fmla="*/ 635000 w 914400"/>
              <a:gd name="connsiteY10" fmla="*/ 0 h 1617133"/>
              <a:gd name="connsiteX11" fmla="*/ 321734 w 914400"/>
              <a:gd name="connsiteY11" fmla="*/ 76200 h 1617133"/>
              <a:gd name="connsiteX12" fmla="*/ 228600 w 914400"/>
              <a:gd name="connsiteY12" fmla="*/ 279400 h 161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" h="1617133">
                <a:moveTo>
                  <a:pt x="228600" y="279400"/>
                </a:moveTo>
                <a:lnTo>
                  <a:pt x="0" y="558800"/>
                </a:lnTo>
                <a:lnTo>
                  <a:pt x="33867" y="999066"/>
                </a:lnTo>
                <a:lnTo>
                  <a:pt x="186267" y="1456266"/>
                </a:lnTo>
                <a:lnTo>
                  <a:pt x="381000" y="1608666"/>
                </a:lnTo>
                <a:lnTo>
                  <a:pt x="694267" y="1617133"/>
                </a:lnTo>
                <a:lnTo>
                  <a:pt x="914400" y="1405466"/>
                </a:lnTo>
                <a:lnTo>
                  <a:pt x="804334" y="982133"/>
                </a:lnTo>
                <a:lnTo>
                  <a:pt x="897467" y="651933"/>
                </a:lnTo>
                <a:lnTo>
                  <a:pt x="812800" y="220133"/>
                </a:lnTo>
                <a:lnTo>
                  <a:pt x="635000" y="0"/>
                </a:lnTo>
                <a:lnTo>
                  <a:pt x="321734" y="76200"/>
                </a:lnTo>
                <a:lnTo>
                  <a:pt x="228600" y="27940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Cloud 2"/>
          <p:cNvSpPr/>
          <p:nvPr/>
        </p:nvSpPr>
        <p:spPr>
          <a:xfrm>
            <a:off x="3959483" y="1088571"/>
            <a:ext cx="316426" cy="26179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Cloud 42"/>
          <p:cNvSpPr/>
          <p:nvPr/>
        </p:nvSpPr>
        <p:spPr>
          <a:xfrm rot="2224986">
            <a:off x="4080077" y="1338251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Cloud 43"/>
          <p:cNvSpPr/>
          <p:nvPr/>
        </p:nvSpPr>
        <p:spPr>
          <a:xfrm rot="19743069">
            <a:off x="4292449" y="1144658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Cloud 44"/>
          <p:cNvSpPr/>
          <p:nvPr/>
        </p:nvSpPr>
        <p:spPr>
          <a:xfrm rot="2484404">
            <a:off x="4366803" y="1431166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Cloud 45"/>
          <p:cNvSpPr/>
          <p:nvPr/>
        </p:nvSpPr>
        <p:spPr>
          <a:xfrm rot="19535501">
            <a:off x="4598879" y="1352152"/>
            <a:ext cx="180163" cy="170936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Cloud 46"/>
          <p:cNvSpPr/>
          <p:nvPr/>
        </p:nvSpPr>
        <p:spPr>
          <a:xfrm rot="1247162">
            <a:off x="3792214" y="1323116"/>
            <a:ext cx="349413" cy="34060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Cloud 47"/>
          <p:cNvSpPr/>
          <p:nvPr/>
        </p:nvSpPr>
        <p:spPr>
          <a:xfrm>
            <a:off x="3928611" y="957330"/>
            <a:ext cx="202797" cy="199938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Cloud 48"/>
          <p:cNvSpPr/>
          <p:nvPr/>
        </p:nvSpPr>
        <p:spPr>
          <a:xfrm>
            <a:off x="4203920" y="1003394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Cloud 49"/>
          <p:cNvSpPr/>
          <p:nvPr/>
        </p:nvSpPr>
        <p:spPr>
          <a:xfrm rot="19743069">
            <a:off x="4507191" y="1061955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3186071" y="1493418"/>
            <a:ext cx="681948" cy="351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338743" y="1189331"/>
            <a:ext cx="702734" cy="322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48885" y="16681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375621" y="1308348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1507" y="5020733"/>
            <a:ext cx="1516593" cy="1857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dirty="0" smtClean="0">
                <a:latin typeface="Book Antiqua" panose="02040602050305030304" pitchFamily="18" charset="0"/>
              </a:rPr>
              <a:t>E – Elite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W – Warrior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 – Missile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MC – Missile Cavalry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LC – Light Cavalry</a:t>
            </a:r>
            <a:endParaRPr lang="en-CA" sz="1600" dirty="0">
              <a:latin typeface="Book Antiqua" panose="0204060205030503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43797" y="662386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 rot="20134418">
            <a:off x="2743774" y="2813543"/>
            <a:ext cx="899623" cy="258287"/>
            <a:chOff x="2771015" y="2121245"/>
            <a:chExt cx="899623" cy="258287"/>
          </a:xfrm>
        </p:grpSpPr>
        <p:sp>
          <p:nvSpPr>
            <p:cNvPr id="40" name="Rectangle 39"/>
            <p:cNvSpPr/>
            <p:nvPr/>
          </p:nvSpPr>
          <p:spPr>
            <a:xfrm>
              <a:off x="2771015" y="2136680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379872" y="212124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73702" y="2128484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4181833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470875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 rot="923483">
            <a:off x="4291782" y="2227552"/>
            <a:ext cx="895399" cy="260957"/>
            <a:chOff x="5033035" y="655971"/>
            <a:chExt cx="895399" cy="260957"/>
          </a:xfrm>
        </p:grpSpPr>
        <p:sp>
          <p:nvSpPr>
            <p:cNvPr id="52" name="Rectangle 51"/>
            <p:cNvSpPr/>
            <p:nvPr/>
          </p:nvSpPr>
          <p:spPr>
            <a:xfrm>
              <a:off x="5033035" y="680358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349469" y="65700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37668" y="655971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0049393">
            <a:off x="2799675" y="3069997"/>
            <a:ext cx="1090938" cy="247356"/>
            <a:chOff x="3012111" y="3536552"/>
            <a:chExt cx="1090938" cy="247356"/>
          </a:xfrm>
        </p:grpSpPr>
        <p:sp>
          <p:nvSpPr>
            <p:cNvPr id="62" name="Rectangle 61"/>
            <p:cNvSpPr/>
            <p:nvPr/>
          </p:nvSpPr>
          <p:spPr>
            <a:xfrm>
              <a:off x="3012111" y="3536552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41515" y="3536552"/>
              <a:ext cx="361534" cy="24735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373011" y="3536552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64" name="Rounded Rectangle 63"/>
          <p:cNvSpPr/>
          <p:nvPr/>
        </p:nvSpPr>
        <p:spPr>
          <a:xfrm>
            <a:off x="5486962" y="3265889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 rot="767684">
            <a:off x="4272913" y="2455519"/>
            <a:ext cx="721799" cy="244880"/>
            <a:chOff x="4719844" y="3748639"/>
            <a:chExt cx="721799" cy="244880"/>
          </a:xfrm>
        </p:grpSpPr>
        <p:sp>
          <p:nvSpPr>
            <p:cNvPr id="60" name="Rectangle 59"/>
            <p:cNvSpPr/>
            <p:nvPr/>
          </p:nvSpPr>
          <p:spPr>
            <a:xfrm>
              <a:off x="5080360" y="3748639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19844" y="3754264"/>
              <a:ext cx="361283" cy="23925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75" name="Explosion 1 74"/>
          <p:cNvSpPr/>
          <p:nvPr/>
        </p:nvSpPr>
        <p:spPr>
          <a:xfrm>
            <a:off x="6407684" y="1381666"/>
            <a:ext cx="147106" cy="12141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785025" y="1536547"/>
            <a:ext cx="620389" cy="1555516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5909036" y="1598535"/>
            <a:ext cx="609566" cy="158430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359498" y="443788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9" name="Left Arrow 58"/>
          <p:cNvSpPr/>
          <p:nvPr/>
        </p:nvSpPr>
        <p:spPr>
          <a:xfrm rot="17073340">
            <a:off x="4526360" y="1801373"/>
            <a:ext cx="638607" cy="160421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Left Arrow 60"/>
          <p:cNvSpPr/>
          <p:nvPr/>
        </p:nvSpPr>
        <p:spPr>
          <a:xfrm rot="3303329">
            <a:off x="3311344" y="3463043"/>
            <a:ext cx="381542" cy="144855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Explosion 1 64"/>
          <p:cNvSpPr/>
          <p:nvPr/>
        </p:nvSpPr>
        <p:spPr>
          <a:xfrm rot="20545651">
            <a:off x="3015174" y="2917591"/>
            <a:ext cx="537019" cy="287789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Explosion 1 65"/>
          <p:cNvSpPr/>
          <p:nvPr/>
        </p:nvSpPr>
        <p:spPr>
          <a:xfrm rot="20545651">
            <a:off x="4397949" y="2323476"/>
            <a:ext cx="537019" cy="287789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80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1506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5FD182">
                  <a:shade val="30000"/>
                  <a:satMod val="115000"/>
                </a:srgbClr>
              </a:gs>
              <a:gs pos="50000">
                <a:srgbClr val="5FD182">
                  <a:shade val="67500"/>
                  <a:satMod val="115000"/>
                </a:srgbClr>
              </a:gs>
              <a:gs pos="100000">
                <a:srgbClr val="5FD182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2400000"/>
            </a:lightRig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815099" y="-280386"/>
            <a:ext cx="10448925" cy="748665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0" y="-25400"/>
            <a:ext cx="9144000" cy="6858000"/>
            <a:chOff x="0" y="-25400"/>
            <a:chExt cx="9144000" cy="6858000"/>
          </a:xfrm>
          <a:scene3d>
            <a:camera prst="orthographicFront"/>
            <a:lightRig rig="threePt" dir="t">
              <a:rot lat="0" lon="0" rev="3600000"/>
            </a:lightRig>
          </a:scene3d>
        </p:grpSpPr>
        <p:cxnSp>
          <p:nvCxnSpPr>
            <p:cNvPr id="8" name="Straight Connector 7"/>
            <p:cNvCxnSpPr/>
            <p:nvPr/>
          </p:nvCxnSpPr>
          <p:spPr>
            <a:xfrm flipV="1">
              <a:off x="0" y="3403600"/>
              <a:ext cx="9144000" cy="25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06066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97200" y="-25400"/>
              <a:ext cx="0" cy="685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6545509" y="1636469"/>
            <a:ext cx="1170516" cy="787400"/>
          </a:xfrm>
          <a:prstGeom prst="rect">
            <a:avLst/>
          </a:prstGeom>
          <a:solidFill>
            <a:schemeClr val="bg2">
              <a:lumMod val="75000"/>
            </a:schemeClr>
          </a:solidFill>
          <a:ln w="22225" cmpd="sng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Ruins</a:t>
            </a:r>
            <a:endParaRPr lang="en-CA" dirty="0"/>
          </a:p>
        </p:txBody>
      </p:sp>
      <p:sp>
        <p:nvSpPr>
          <p:cNvPr id="31" name="Freeform 30"/>
          <p:cNvSpPr/>
          <p:nvPr/>
        </p:nvSpPr>
        <p:spPr>
          <a:xfrm rot="6379524">
            <a:off x="1901934" y="2564546"/>
            <a:ext cx="1032220" cy="1677772"/>
          </a:xfrm>
          <a:custGeom>
            <a:avLst/>
            <a:gdLst>
              <a:gd name="connsiteX0" fmla="*/ 228600 w 914400"/>
              <a:gd name="connsiteY0" fmla="*/ 279400 h 1617133"/>
              <a:gd name="connsiteX1" fmla="*/ 0 w 914400"/>
              <a:gd name="connsiteY1" fmla="*/ 558800 h 1617133"/>
              <a:gd name="connsiteX2" fmla="*/ 33867 w 914400"/>
              <a:gd name="connsiteY2" fmla="*/ 999066 h 1617133"/>
              <a:gd name="connsiteX3" fmla="*/ 186267 w 914400"/>
              <a:gd name="connsiteY3" fmla="*/ 1456266 h 1617133"/>
              <a:gd name="connsiteX4" fmla="*/ 381000 w 914400"/>
              <a:gd name="connsiteY4" fmla="*/ 1608666 h 1617133"/>
              <a:gd name="connsiteX5" fmla="*/ 694267 w 914400"/>
              <a:gd name="connsiteY5" fmla="*/ 1617133 h 1617133"/>
              <a:gd name="connsiteX6" fmla="*/ 914400 w 914400"/>
              <a:gd name="connsiteY6" fmla="*/ 1405466 h 1617133"/>
              <a:gd name="connsiteX7" fmla="*/ 804334 w 914400"/>
              <a:gd name="connsiteY7" fmla="*/ 982133 h 1617133"/>
              <a:gd name="connsiteX8" fmla="*/ 897467 w 914400"/>
              <a:gd name="connsiteY8" fmla="*/ 651933 h 1617133"/>
              <a:gd name="connsiteX9" fmla="*/ 812800 w 914400"/>
              <a:gd name="connsiteY9" fmla="*/ 220133 h 1617133"/>
              <a:gd name="connsiteX10" fmla="*/ 635000 w 914400"/>
              <a:gd name="connsiteY10" fmla="*/ 0 h 1617133"/>
              <a:gd name="connsiteX11" fmla="*/ 321734 w 914400"/>
              <a:gd name="connsiteY11" fmla="*/ 76200 h 1617133"/>
              <a:gd name="connsiteX12" fmla="*/ 228600 w 914400"/>
              <a:gd name="connsiteY12" fmla="*/ 279400 h 1617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" h="1617133">
                <a:moveTo>
                  <a:pt x="228600" y="279400"/>
                </a:moveTo>
                <a:lnTo>
                  <a:pt x="0" y="558800"/>
                </a:lnTo>
                <a:lnTo>
                  <a:pt x="33867" y="999066"/>
                </a:lnTo>
                <a:lnTo>
                  <a:pt x="186267" y="1456266"/>
                </a:lnTo>
                <a:lnTo>
                  <a:pt x="381000" y="1608666"/>
                </a:lnTo>
                <a:lnTo>
                  <a:pt x="694267" y="1617133"/>
                </a:lnTo>
                <a:lnTo>
                  <a:pt x="914400" y="1405466"/>
                </a:lnTo>
                <a:lnTo>
                  <a:pt x="804334" y="982133"/>
                </a:lnTo>
                <a:lnTo>
                  <a:pt x="897467" y="651933"/>
                </a:lnTo>
                <a:lnTo>
                  <a:pt x="812800" y="220133"/>
                </a:lnTo>
                <a:lnTo>
                  <a:pt x="635000" y="0"/>
                </a:lnTo>
                <a:lnTo>
                  <a:pt x="321734" y="76200"/>
                </a:lnTo>
                <a:lnTo>
                  <a:pt x="228600" y="27940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Cloud 2"/>
          <p:cNvSpPr/>
          <p:nvPr/>
        </p:nvSpPr>
        <p:spPr>
          <a:xfrm>
            <a:off x="3959483" y="1088571"/>
            <a:ext cx="316426" cy="26179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Cloud 42"/>
          <p:cNvSpPr/>
          <p:nvPr/>
        </p:nvSpPr>
        <p:spPr>
          <a:xfrm rot="2224986">
            <a:off x="4080077" y="1338251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Cloud 43"/>
          <p:cNvSpPr/>
          <p:nvPr/>
        </p:nvSpPr>
        <p:spPr>
          <a:xfrm rot="19743069">
            <a:off x="4292449" y="1144658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Cloud 44"/>
          <p:cNvSpPr/>
          <p:nvPr/>
        </p:nvSpPr>
        <p:spPr>
          <a:xfrm rot="2484404">
            <a:off x="4366803" y="1431166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Cloud 45"/>
          <p:cNvSpPr/>
          <p:nvPr/>
        </p:nvSpPr>
        <p:spPr>
          <a:xfrm rot="19535501">
            <a:off x="4598879" y="1352152"/>
            <a:ext cx="180163" cy="170936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Cloud 46"/>
          <p:cNvSpPr/>
          <p:nvPr/>
        </p:nvSpPr>
        <p:spPr>
          <a:xfrm rot="1247162">
            <a:off x="3792214" y="1323116"/>
            <a:ext cx="349413" cy="340605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Cloud 47"/>
          <p:cNvSpPr/>
          <p:nvPr/>
        </p:nvSpPr>
        <p:spPr>
          <a:xfrm>
            <a:off x="3928611" y="957330"/>
            <a:ext cx="202797" cy="199938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Cloud 48"/>
          <p:cNvSpPr/>
          <p:nvPr/>
        </p:nvSpPr>
        <p:spPr>
          <a:xfrm>
            <a:off x="4203920" y="1003394"/>
            <a:ext cx="287383" cy="235377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Cloud 49"/>
          <p:cNvSpPr/>
          <p:nvPr/>
        </p:nvSpPr>
        <p:spPr>
          <a:xfrm rot="19743069">
            <a:off x="4507191" y="1061955"/>
            <a:ext cx="327329" cy="272154"/>
          </a:xfrm>
          <a:prstGeom prst="cloud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3186071" y="1493418"/>
            <a:ext cx="681948" cy="351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338743" y="1189331"/>
            <a:ext cx="702734" cy="3220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latin typeface="Sylfaen" panose="010A0502050306030303" pitchFamily="18" charset="0"/>
              </a:rPr>
              <a:t>M C</a:t>
            </a:r>
            <a:endParaRPr lang="en-CA" sz="1200" dirty="0">
              <a:latin typeface="Sylfaen" panose="010A050205030603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48885" y="16681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375621" y="1308348"/>
            <a:ext cx="457576" cy="201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1507" y="5020733"/>
            <a:ext cx="1516593" cy="1857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dirty="0" smtClean="0">
                <a:latin typeface="Book Antiqua" panose="02040602050305030304" pitchFamily="18" charset="0"/>
              </a:rPr>
              <a:t>E – Elite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W – Warrior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 – Missile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MC – Missile Cavalry</a:t>
            </a:r>
          </a:p>
          <a:p>
            <a:r>
              <a:rPr lang="en-CA" sz="1600" dirty="0" smtClean="0">
                <a:latin typeface="Book Antiqua" panose="02040602050305030304" pitchFamily="18" charset="0"/>
              </a:rPr>
              <a:t>LC – Light Cavalry</a:t>
            </a:r>
            <a:endParaRPr lang="en-CA" sz="1600" dirty="0">
              <a:latin typeface="Book Antiqua" panose="0204060205030503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43797" y="662386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 rot="20134418">
            <a:off x="2743774" y="2813543"/>
            <a:ext cx="899623" cy="258287"/>
            <a:chOff x="2771015" y="2121245"/>
            <a:chExt cx="899623" cy="258287"/>
          </a:xfrm>
        </p:grpSpPr>
        <p:sp>
          <p:nvSpPr>
            <p:cNvPr id="40" name="Rectangle 39"/>
            <p:cNvSpPr/>
            <p:nvPr/>
          </p:nvSpPr>
          <p:spPr>
            <a:xfrm>
              <a:off x="2771015" y="2136680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379872" y="212124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73702" y="2128484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4181833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470875" y="1080559"/>
            <a:ext cx="290766" cy="251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 rot="923483">
            <a:off x="4291782" y="2227552"/>
            <a:ext cx="895399" cy="260957"/>
            <a:chOff x="5033035" y="655971"/>
            <a:chExt cx="895399" cy="260957"/>
          </a:xfrm>
        </p:grpSpPr>
        <p:sp>
          <p:nvSpPr>
            <p:cNvPr id="52" name="Rectangle 51"/>
            <p:cNvSpPr/>
            <p:nvPr/>
          </p:nvSpPr>
          <p:spPr>
            <a:xfrm>
              <a:off x="5033035" y="680358"/>
              <a:ext cx="300974" cy="236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E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349469" y="657005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37668" y="655971"/>
              <a:ext cx="290766" cy="251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 smtClean="0">
                  <a:latin typeface="Sylfaen" panose="010A0502050306030303" pitchFamily="18" charset="0"/>
                </a:rPr>
                <a:t>W</a:t>
              </a:r>
              <a:endParaRPr lang="en-CA" dirty="0">
                <a:latin typeface="Sylfaen" panose="010A0502050306030303" pitchFamily="18" charset="0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 rot="21101761">
            <a:off x="3186613" y="3599558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 rot="20049393">
            <a:off x="3842068" y="3765175"/>
            <a:ext cx="361534" cy="2473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486962" y="3265889"/>
            <a:ext cx="396376" cy="1970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latin typeface="Sylfaen" panose="010A0502050306030303" pitchFamily="18" charset="0"/>
              </a:rPr>
              <a:t>M</a:t>
            </a:r>
            <a:endParaRPr lang="en-CA" sz="1100" dirty="0">
              <a:latin typeface="Sylfaen" panose="010A0502050306030303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 rot="767684">
            <a:off x="4127204" y="3057605"/>
            <a:ext cx="361283" cy="239255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W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75" name="Explosion 1 74"/>
          <p:cNvSpPr/>
          <p:nvPr/>
        </p:nvSpPr>
        <p:spPr>
          <a:xfrm>
            <a:off x="6407684" y="1381666"/>
            <a:ext cx="147106" cy="121418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785025" y="1536547"/>
            <a:ext cx="620389" cy="1555516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5909036" y="1598535"/>
            <a:ext cx="609566" cy="158430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359498" y="443788"/>
            <a:ext cx="300974" cy="23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Sylfaen" panose="010A0502050306030303" pitchFamily="18" charset="0"/>
              </a:rPr>
              <a:t>E</a:t>
            </a:r>
            <a:endParaRPr lang="en-CA" dirty="0">
              <a:latin typeface="Sylfaen" panose="010A0502050306030303" pitchFamily="18" charset="0"/>
            </a:endParaRPr>
          </a:p>
        </p:txBody>
      </p:sp>
      <p:sp>
        <p:nvSpPr>
          <p:cNvPr id="59" name="Left Arrow 58"/>
          <p:cNvSpPr/>
          <p:nvPr/>
        </p:nvSpPr>
        <p:spPr>
          <a:xfrm rot="17073340">
            <a:off x="4526360" y="1801373"/>
            <a:ext cx="638607" cy="160421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Left Arrow 66"/>
          <p:cNvSpPr/>
          <p:nvPr/>
        </p:nvSpPr>
        <p:spPr>
          <a:xfrm rot="15683396">
            <a:off x="3066639" y="3362102"/>
            <a:ext cx="381542" cy="144855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Left Arrow 67"/>
          <p:cNvSpPr/>
          <p:nvPr/>
        </p:nvSpPr>
        <p:spPr>
          <a:xfrm rot="14819428">
            <a:off x="3351444" y="3283061"/>
            <a:ext cx="715974" cy="132828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Left Arrow 69"/>
          <p:cNvSpPr/>
          <p:nvPr/>
        </p:nvSpPr>
        <p:spPr>
          <a:xfrm rot="17949893">
            <a:off x="4337672" y="2747936"/>
            <a:ext cx="548298" cy="118777"/>
          </a:xfrm>
          <a:prstGeom prst="leftArrow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15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374</Words>
  <Application>Microsoft Office PowerPoint</Application>
  <PresentationFormat>On-screen Show (4:3)</PresentationFormat>
  <Paragraphs>244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Sylfaen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Macquarrie</dc:creator>
  <cp:lastModifiedBy>Robert Macquarrie</cp:lastModifiedBy>
  <cp:revision>16</cp:revision>
  <dcterms:created xsi:type="dcterms:W3CDTF">2018-07-15T15:53:46Z</dcterms:created>
  <dcterms:modified xsi:type="dcterms:W3CDTF">2018-07-17T01:05:23Z</dcterms:modified>
</cp:coreProperties>
</file>